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7"/>
  </p:notesMasterIdLst>
  <p:sldIdLst>
    <p:sldId id="256" r:id="rId2"/>
    <p:sldId id="257" r:id="rId3"/>
    <p:sldId id="268" r:id="rId4"/>
    <p:sldId id="267" r:id="rId5"/>
    <p:sldId id="258" r:id="rId6"/>
    <p:sldId id="260" r:id="rId7"/>
    <p:sldId id="271" r:id="rId8"/>
    <p:sldId id="269" r:id="rId9"/>
    <p:sldId id="259" r:id="rId10"/>
    <p:sldId id="261" r:id="rId11"/>
    <p:sldId id="266" r:id="rId12"/>
    <p:sldId id="262" r:id="rId13"/>
    <p:sldId id="265" r:id="rId14"/>
    <p:sldId id="270" r:id="rId15"/>
    <p:sldId id="26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856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46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534C-0A8D-46C7-8B7A-8E9E6DA5C92F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D9B84B-D4BB-47D5-A6EE-90A542BA5C5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9B84B-D4BB-47D5-A6EE-90A542BA5C5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E01EB33-6A76-4950-8308-BC1C4EB29CD1}" type="datetimeFigureOut">
              <a:rPr lang="en-US" smtClean="0"/>
              <a:pPr/>
              <a:t>5/20/2013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31F8702-9222-4E40-BE4D-66B7EADDB0B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Health in Modern Day Society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James Horng</a:t>
            </a:r>
          </a:p>
          <a:p>
            <a:r>
              <a:rPr lang="en-US" dirty="0" smtClean="0"/>
              <a:t>Jones 5</a:t>
            </a:r>
            <a:r>
              <a:rPr lang="en-US" baseline="30000" dirty="0" smtClean="0"/>
              <a:t>th</a:t>
            </a:r>
            <a:r>
              <a:rPr lang="en-US" dirty="0" smtClean="0"/>
              <a:t> Period World History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Death with Diseases</a:t>
            </a:r>
          </a:p>
          <a:p>
            <a:pPr lvl="1"/>
            <a:r>
              <a:rPr lang="en-US" dirty="0" smtClean="0"/>
              <a:t>AIDS/HIV</a:t>
            </a:r>
          </a:p>
          <a:p>
            <a:pPr lvl="1"/>
            <a:r>
              <a:rPr lang="en-US" dirty="0" smtClean="0"/>
              <a:t>Polio</a:t>
            </a:r>
          </a:p>
          <a:p>
            <a:pPr lvl="1"/>
            <a:r>
              <a:rPr lang="en-US" dirty="0" smtClean="0"/>
              <a:t>Herpes</a:t>
            </a:r>
          </a:p>
          <a:p>
            <a:pPr lvl="1"/>
            <a:r>
              <a:rPr lang="en-US" dirty="0" smtClean="0"/>
              <a:t>Cardiovascular diseases</a:t>
            </a:r>
          </a:p>
          <a:p>
            <a:pPr lvl="1"/>
            <a:r>
              <a:rPr lang="en-US" dirty="0" smtClean="0"/>
              <a:t>Malnutrition</a:t>
            </a:r>
          </a:p>
          <a:p>
            <a:pPr lvl="1"/>
            <a:r>
              <a:rPr lang="en-US" dirty="0" smtClean="0"/>
              <a:t>Malaria</a:t>
            </a:r>
          </a:p>
          <a:p>
            <a:pPr lvl="1"/>
            <a:r>
              <a:rPr lang="en-US" dirty="0" smtClean="0"/>
              <a:t>Curable Diseases</a:t>
            </a:r>
          </a:p>
          <a:p>
            <a:pPr lvl="1"/>
            <a:r>
              <a:rPr lang="en-US" dirty="0" smtClean="0"/>
              <a:t>Diabetes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9218" name="Picture 2" descr="http://www.rotary.org/SiteCollectionImages/Images/polio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600200"/>
            <a:ext cx="2819400" cy="1876183"/>
          </a:xfrm>
          <a:prstGeom prst="rect">
            <a:avLst/>
          </a:prstGeom>
          <a:noFill/>
        </p:spPr>
      </p:pic>
      <p:pic>
        <p:nvPicPr>
          <p:cNvPr id="5122" name="Picture 2" descr="http://wwwnc.cdc.gov/travel/images/map3-10-malaria-endemic-countries-eastern-hemisphere-lar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Activities</a:t>
            </a:r>
          </a:p>
          <a:p>
            <a:pPr lvl="1"/>
            <a:r>
              <a:rPr lang="en-US" dirty="0" smtClean="0"/>
              <a:t>Smoking</a:t>
            </a:r>
          </a:p>
          <a:p>
            <a:pPr lvl="1"/>
            <a:r>
              <a:rPr lang="en-US" dirty="0" smtClean="0"/>
              <a:t>Drinking</a:t>
            </a:r>
          </a:p>
          <a:p>
            <a:pPr lvl="1"/>
            <a:r>
              <a:rPr lang="en-US" dirty="0" smtClean="0"/>
              <a:t>Drugs</a:t>
            </a:r>
          </a:p>
          <a:p>
            <a:r>
              <a:rPr lang="en-US" dirty="0" smtClean="0"/>
              <a:t>&gt; Billions lack health care</a:t>
            </a:r>
          </a:p>
          <a:p>
            <a:r>
              <a:rPr lang="en-US" dirty="0" smtClean="0"/>
              <a:t>Food Safety</a:t>
            </a:r>
          </a:p>
          <a:p>
            <a:endParaRPr lang="en-US" dirty="0"/>
          </a:p>
        </p:txBody>
      </p:sp>
      <p:pic>
        <p:nvPicPr>
          <p:cNvPr id="5122" name="Picture 2" descr="http://www.acneeinstein.com/wp/wp-content/uploads/2012/06/smoking-ac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1371600"/>
            <a:ext cx="3124200" cy="2069673"/>
          </a:xfrm>
          <a:prstGeom prst="rect">
            <a:avLst/>
          </a:prstGeom>
          <a:noFill/>
        </p:spPr>
      </p:pic>
      <p:pic>
        <p:nvPicPr>
          <p:cNvPr id="5124" name="Picture 4" descr="http://jpg.euractiv.com/sites/all/euractiv/files/gallery/alcohol2.jpg?13656806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124200" cy="2082800"/>
          </a:xfrm>
          <a:prstGeom prst="rect">
            <a:avLst/>
          </a:prstGeom>
          <a:noFill/>
        </p:spPr>
      </p:pic>
      <p:pic>
        <p:nvPicPr>
          <p:cNvPr id="5126" name="Picture 6" descr="http://upload.wikimedia.org/wikipedia/commons/thumb/6/64/Pyschoactive_Drugs.jpg/250px-Pyschoactive_Drug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95400"/>
            <a:ext cx="2381250" cy="20859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6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5100" dirty="0" smtClean="0"/>
              <a:t>Surgery</a:t>
            </a:r>
          </a:p>
          <a:p>
            <a:pPr lvl="1"/>
            <a:r>
              <a:rPr lang="en-US" sz="4200" dirty="0" smtClean="0"/>
              <a:t>Anesthetic gas or injection</a:t>
            </a:r>
          </a:p>
          <a:p>
            <a:pPr lvl="1"/>
            <a:r>
              <a:rPr lang="en-US" sz="4200" dirty="0" smtClean="0"/>
              <a:t>Sterile materials</a:t>
            </a:r>
          </a:p>
          <a:p>
            <a:pPr lvl="1"/>
            <a:r>
              <a:rPr lang="en-US" sz="4200" dirty="0" smtClean="0"/>
              <a:t>Machines</a:t>
            </a:r>
          </a:p>
          <a:p>
            <a:pPr lvl="1"/>
            <a:r>
              <a:rPr lang="en-US" sz="4200" dirty="0" smtClean="0"/>
              <a:t>Organ Transplant</a:t>
            </a:r>
          </a:p>
          <a:p>
            <a:pPr lvl="1"/>
            <a:r>
              <a:rPr lang="en-US" sz="4200" dirty="0" smtClean="0"/>
              <a:t>Heart Shock</a:t>
            </a:r>
          </a:p>
          <a:p>
            <a:r>
              <a:rPr lang="en-US" sz="5100" dirty="0" smtClean="0"/>
              <a:t>DNA</a:t>
            </a:r>
          </a:p>
          <a:p>
            <a:r>
              <a:rPr lang="en-US" sz="5100" dirty="0" smtClean="0"/>
              <a:t>Human Genome</a:t>
            </a:r>
          </a:p>
          <a:p>
            <a:endParaRPr lang="en-US" sz="5700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8194" name="Picture 2" descr="http://birkdaledental.com/wp-content/uploads/SingleToothAnes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667000"/>
            <a:ext cx="2857500" cy="3714751"/>
          </a:xfrm>
          <a:prstGeom prst="rect">
            <a:avLst/>
          </a:prstGeom>
          <a:noFill/>
        </p:spPr>
      </p:pic>
      <p:pic>
        <p:nvPicPr>
          <p:cNvPr id="8196" name="Picture 4" descr="http://drsvenkatesan.files.wordpress.com/2008/09/cepbasicspresentation_004-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352800"/>
            <a:ext cx="3276600" cy="245974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6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Steroids</a:t>
            </a:r>
          </a:p>
          <a:p>
            <a:r>
              <a:rPr lang="en-US" sz="2000" dirty="0" smtClean="0"/>
              <a:t>Medicine</a:t>
            </a:r>
          </a:p>
          <a:p>
            <a:pPr lvl="1"/>
            <a:r>
              <a:rPr lang="en-US" sz="2000" dirty="0" smtClean="0"/>
              <a:t>Penicillin</a:t>
            </a:r>
          </a:p>
          <a:p>
            <a:r>
              <a:rPr lang="en-US" sz="2000" dirty="0" smtClean="0"/>
              <a:t>Vaccinations</a:t>
            </a:r>
          </a:p>
          <a:p>
            <a:pPr lvl="1"/>
            <a:r>
              <a:rPr lang="en-US" sz="2000" dirty="0" smtClean="0"/>
              <a:t>Stopped diseases like</a:t>
            </a:r>
          </a:p>
          <a:p>
            <a:pPr lvl="2"/>
            <a:r>
              <a:rPr lang="en-US" sz="2000" dirty="0" smtClean="0"/>
              <a:t>Smallpox</a:t>
            </a:r>
          </a:p>
          <a:p>
            <a:pPr lvl="2"/>
            <a:r>
              <a:rPr lang="en-US" sz="2000" dirty="0" err="1" smtClean="0"/>
              <a:t>Varicella</a:t>
            </a:r>
            <a:r>
              <a:rPr lang="en-US" sz="2000" dirty="0" smtClean="0"/>
              <a:t> (chickenpox)</a:t>
            </a:r>
          </a:p>
          <a:p>
            <a:pPr lvl="2"/>
            <a:r>
              <a:rPr lang="en-US" sz="2000" dirty="0" smtClean="0"/>
              <a:t>Diphtheria </a:t>
            </a:r>
          </a:p>
          <a:p>
            <a:pPr lvl="2"/>
            <a:r>
              <a:rPr lang="en-US" sz="2000" dirty="0" smtClean="0"/>
              <a:t>Whooping Cough</a:t>
            </a:r>
          </a:p>
          <a:p>
            <a:pPr lvl="2"/>
            <a:r>
              <a:rPr lang="en-US" sz="2000" dirty="0" smtClean="0"/>
              <a:t>Measles</a:t>
            </a:r>
          </a:p>
          <a:p>
            <a:pPr lvl="2"/>
            <a:r>
              <a:rPr lang="en-US" sz="2000" dirty="0" smtClean="0"/>
              <a:t>Hepatitis B</a:t>
            </a:r>
          </a:p>
          <a:p>
            <a:pPr lvl="2"/>
            <a:r>
              <a:rPr lang="en-US" sz="2000" dirty="0" smtClean="0"/>
              <a:t>HPV</a:t>
            </a:r>
          </a:p>
          <a:p>
            <a:pPr lvl="2"/>
            <a:r>
              <a:rPr lang="en-US" sz="2000" dirty="0" smtClean="0"/>
              <a:t>Influenza</a:t>
            </a:r>
          </a:p>
        </p:txBody>
      </p:sp>
      <p:pic>
        <p:nvPicPr>
          <p:cNvPr id="6146" name="Picture 2" descr="http://edhird.files.wordpress.com/2010/06/penicillin20vk20500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76400"/>
            <a:ext cx="2895600" cy="2171700"/>
          </a:xfrm>
          <a:prstGeom prst="rect">
            <a:avLst/>
          </a:prstGeom>
          <a:noFill/>
        </p:spPr>
      </p:pic>
      <p:pic>
        <p:nvPicPr>
          <p:cNvPr id="6148" name="Picture 4" descr="http://deadwildroses.files.wordpress.com/2010/10/vaccin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581400"/>
            <a:ext cx="4191000" cy="27301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 Insurance Portability and Accountability Act</a:t>
            </a:r>
          </a:p>
          <a:p>
            <a:pPr lvl="1"/>
            <a:r>
              <a:rPr lang="en-US" dirty="0" smtClean="0"/>
              <a:t>Helps people keep their health insurance</a:t>
            </a:r>
          </a:p>
          <a:p>
            <a:r>
              <a:rPr lang="en-US" dirty="0" smtClean="0"/>
              <a:t>Americans with Disabilities Act (ADA)</a:t>
            </a:r>
          </a:p>
          <a:p>
            <a:r>
              <a:rPr lang="en-US" dirty="0" smtClean="0"/>
              <a:t>Disability</a:t>
            </a:r>
          </a:p>
          <a:p>
            <a:pPr lvl="1"/>
            <a:r>
              <a:rPr lang="en-US" dirty="0" smtClean="0"/>
              <a:t>Physical or mental impairment that limits one or more major activity</a:t>
            </a:r>
          </a:p>
          <a:p>
            <a:pPr lvl="1"/>
            <a:r>
              <a:rPr lang="en-US" dirty="0" smtClean="0"/>
              <a:t>Record of such impairment</a:t>
            </a:r>
          </a:p>
          <a:p>
            <a:pPr lvl="1"/>
            <a:r>
              <a:rPr lang="en-US" dirty="0" smtClean="0"/>
              <a:t>Being regarded as having such impairment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United Nation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World Health Organization (WHO)</a:t>
            </a:r>
          </a:p>
          <a:p>
            <a:r>
              <a:rPr lang="en-US" dirty="0" smtClean="0"/>
              <a:t>Taken responsibility for International Classification of Disease</a:t>
            </a:r>
          </a:p>
          <a:p>
            <a:r>
              <a:rPr lang="en-US" dirty="0" smtClean="0"/>
              <a:t>Attempting to eradicate disease</a:t>
            </a:r>
          </a:p>
          <a:p>
            <a:pPr lvl="1"/>
            <a:r>
              <a:rPr lang="en-US" dirty="0" smtClean="0"/>
              <a:t>Smallpox</a:t>
            </a:r>
          </a:p>
          <a:p>
            <a:pPr lvl="1"/>
            <a:r>
              <a:rPr lang="en-US" dirty="0" smtClean="0"/>
              <a:t>Yaws</a:t>
            </a:r>
          </a:p>
          <a:p>
            <a:r>
              <a:rPr lang="en-US" dirty="0" smtClean="0"/>
              <a:t>United Nations </a:t>
            </a:r>
            <a:r>
              <a:rPr lang="en-US" dirty="0" err="1" smtClean="0"/>
              <a:t>Programme</a:t>
            </a:r>
            <a:r>
              <a:rPr lang="en-US" dirty="0" smtClean="0"/>
              <a:t> on HIV/AIDS(UNAIDS)</a:t>
            </a:r>
          </a:p>
          <a:p>
            <a:r>
              <a:rPr lang="en-US" dirty="0" smtClean="0"/>
              <a:t>United Nations Population Fund (UNFPA)</a:t>
            </a:r>
          </a:p>
          <a:p>
            <a:r>
              <a:rPr lang="en-US" dirty="0" smtClean="0"/>
              <a:t>United Nations Children’s Fund (UNICEF)</a:t>
            </a:r>
          </a:p>
        </p:txBody>
      </p:sp>
      <p:pic>
        <p:nvPicPr>
          <p:cNvPr id="7170" name="Picture 2" descr="http://4.bp.blogspot.com/-Q9OlNzGCI2w/TtZ-r0FAVcI/AAAAAAABAGw/Xb2OuxPoE0w/s1600/w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438400"/>
            <a:ext cx="3390900" cy="2886076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Franken-Food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Genetically Modified Food</a:t>
            </a:r>
          </a:p>
          <a:p>
            <a:r>
              <a:rPr lang="en-US" sz="2800" dirty="0" smtClean="0"/>
              <a:t>Benefits of GM Foods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More Nutritious</a:t>
            </a:r>
          </a:p>
          <a:p>
            <a:pPr lvl="2">
              <a:buFont typeface="Wingdings" pitchFamily="2" charset="2"/>
              <a:buChar char="Ø"/>
            </a:pPr>
            <a:r>
              <a:rPr lang="en-US" sz="2800" dirty="0" smtClean="0"/>
              <a:t>Golden Rice: Provides Vitamin A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Reduce use of chemical insecticides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Disease resistant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Stronger plants</a:t>
            </a:r>
          </a:p>
          <a:p>
            <a:pPr lvl="1"/>
            <a:endParaRPr lang="en-US" sz="1800" dirty="0" smtClean="0"/>
          </a:p>
        </p:txBody>
      </p:sp>
      <p:pic>
        <p:nvPicPr>
          <p:cNvPr id="13314" name="Picture 2" descr="http://ethnobotany09.providence.wikispaces.net/file/view/20081023_golden_rice.jpg/108030411/20081023_golden_ri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657600"/>
            <a:ext cx="2857500" cy="281940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Fraken</a:t>
            </a:r>
            <a:r>
              <a:rPr lang="en-US" dirty="0" smtClean="0"/>
              <a:t>-food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Wingdings" pitchFamily="2" charset="2"/>
              <a:buChar char="v"/>
            </a:pPr>
            <a:r>
              <a:rPr lang="en-US" dirty="0" smtClean="0"/>
              <a:t>Higher crop fields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Medical benefits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Environmental benefits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New ingredients</a:t>
            </a:r>
          </a:p>
          <a:p>
            <a:r>
              <a:rPr lang="en-US" sz="2800" dirty="0" smtClean="0"/>
              <a:t>Arguments against GM Foods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Threatens biodiversity</a:t>
            </a:r>
          </a:p>
          <a:p>
            <a:pPr lvl="1">
              <a:buFont typeface="Wingdings" pitchFamily="2" charset="2"/>
              <a:buChar char="v"/>
            </a:pPr>
            <a:r>
              <a:rPr lang="en-US" dirty="0" smtClean="0"/>
              <a:t>Addition of allergic substance that wouldn’t be there normally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United Nations Involvement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Approves of GM food</a:t>
            </a:r>
          </a:p>
          <a:p>
            <a:r>
              <a:rPr lang="en-US" dirty="0" smtClean="0"/>
              <a:t>Watches it in case of allergic reactions</a:t>
            </a:r>
          </a:p>
          <a:p>
            <a:endParaRPr lang="en-US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Polluted Water</a:t>
            </a:r>
          </a:p>
          <a:p>
            <a:r>
              <a:rPr lang="en-US" dirty="0" smtClean="0"/>
              <a:t>Death by water &gt; Death by violence</a:t>
            </a:r>
          </a:p>
          <a:p>
            <a:r>
              <a:rPr lang="en-US" dirty="0" smtClean="0"/>
              <a:t>1/3 of world lacks adequate sanitation</a:t>
            </a:r>
          </a:p>
          <a:p>
            <a:r>
              <a:rPr lang="en-US" dirty="0" smtClean="0"/>
              <a:t>Effective hygiene is not understood or impractical for many parts of world</a:t>
            </a:r>
          </a:p>
          <a:p>
            <a:r>
              <a:rPr lang="en-US" dirty="0" err="1" smtClean="0"/>
              <a:t>Eutrophication</a:t>
            </a:r>
            <a:endParaRPr lang="en-US" dirty="0" smtClean="0"/>
          </a:p>
          <a:p>
            <a:pPr lvl="1"/>
            <a:r>
              <a:rPr lang="en-US" dirty="0" smtClean="0"/>
              <a:t> a result of high-nutrient loads which impairs the beneficial uses of water</a:t>
            </a:r>
          </a:p>
          <a:p>
            <a:endParaRPr lang="en-US" dirty="0"/>
          </a:p>
        </p:txBody>
      </p:sp>
      <p:pic>
        <p:nvPicPr>
          <p:cNvPr id="12290" name="Picture 2" descr="http://1.bp.blogspot.com/-P6K51_tbIpQ/Th25TrHJeiI/AAAAAAAAAd0/ZynddLJYOLU/s1600/Dangers+of+Polluted+Water+2+simple-article10.blogspot.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343400"/>
            <a:ext cx="2971800" cy="198952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 result of high-nutrient loads which impairs the beneficial uses of water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Problems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Anoxia (lack of oxygen)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Sudden algal blooms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Decreased value of species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Less fish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Many more..</a:t>
            </a:r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 smtClean="0"/>
          </a:p>
          <a:p>
            <a:pPr marL="742950" lvl="2" indent="-342900"/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http://www.lakescientist.com/wp-content/uploads/2010/04/clip_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267200"/>
            <a:ext cx="3352800" cy="222931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waternunc.com/assets/images/waterscarity2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Causes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Agriculture (fertilizers)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Factories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Sewage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Run off from rivers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Atmospheric deposition</a:t>
            </a:r>
          </a:p>
          <a:p>
            <a:pPr marL="742950" lvl="2" indent="-342900">
              <a:buFont typeface="Wingdings" pitchFamily="2" charset="2"/>
              <a:buChar char="v"/>
            </a:pPr>
            <a:r>
              <a:rPr lang="en-US" dirty="0" smtClean="0"/>
              <a:t>Nitrogen fixation</a:t>
            </a:r>
          </a:p>
          <a:p>
            <a:endParaRPr lang="en-US" dirty="0"/>
          </a:p>
        </p:txBody>
      </p:sp>
      <p:pic>
        <p:nvPicPr>
          <p:cNvPr id="26626" name="Picture 2" descr="http://www.cawater-info.net/all_about_water/en/wp-content/uploads/2009/05/eutrophic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191000"/>
            <a:ext cx="3619500" cy="243923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United Nation Involvement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Right to Water and Sanitation</a:t>
            </a:r>
          </a:p>
          <a:p>
            <a:pPr lvl="1"/>
            <a:r>
              <a:rPr lang="en-US" dirty="0" smtClean="0"/>
              <a:t>Every human being should have access to sufficient water</a:t>
            </a:r>
          </a:p>
          <a:p>
            <a:r>
              <a:rPr lang="en-US" dirty="0" smtClean="0"/>
              <a:t>World Water Day (March 22)</a:t>
            </a:r>
          </a:p>
          <a:p>
            <a:r>
              <a:rPr lang="en-US" dirty="0" smtClean="0"/>
              <a:t>UN-Water Taskforce on wastewater management</a:t>
            </a:r>
          </a:p>
          <a:p>
            <a:pPr lvl="1"/>
            <a:endParaRPr lang="en-US" dirty="0"/>
          </a:p>
        </p:txBody>
      </p:sp>
      <p:pic>
        <p:nvPicPr>
          <p:cNvPr id="10242" name="Picture 2" descr="http://blog.epa.gov/students/wp-content/uploads/2013/03/2013logo_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4267200"/>
            <a:ext cx="3048000" cy="2420471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767</TotalTime>
  <Words>344</Words>
  <Application>Microsoft Office PowerPoint</Application>
  <PresentationFormat>On-screen Show (4:3)</PresentationFormat>
  <Paragraphs>115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Solstice</vt:lpstr>
      <vt:lpstr>Health in Modern Day Society</vt:lpstr>
      <vt:lpstr>Franken-Food</vt:lpstr>
      <vt:lpstr>Fraken-food (cont.)</vt:lpstr>
      <vt:lpstr>United Nations Involvement </vt:lpstr>
      <vt:lpstr>Water Problems</vt:lpstr>
      <vt:lpstr>Eutrophication</vt:lpstr>
      <vt:lpstr>Slide 7</vt:lpstr>
      <vt:lpstr>Eutrophication</vt:lpstr>
      <vt:lpstr>United Nation Involvement</vt:lpstr>
      <vt:lpstr>Health Issues</vt:lpstr>
      <vt:lpstr>Health Issues</vt:lpstr>
      <vt:lpstr>Improvements</vt:lpstr>
      <vt:lpstr>Improvements (cont.)</vt:lpstr>
      <vt:lpstr>Health Care</vt:lpstr>
      <vt:lpstr>United Nation Involvement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in Modern Day Society</dc:title>
  <dc:creator>9249434</dc:creator>
  <cp:lastModifiedBy>12541931</cp:lastModifiedBy>
  <cp:revision>64</cp:revision>
  <dcterms:created xsi:type="dcterms:W3CDTF">2013-05-08T15:18:51Z</dcterms:created>
  <dcterms:modified xsi:type="dcterms:W3CDTF">2013-05-20T15:18:01Z</dcterms:modified>
</cp:coreProperties>
</file>