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76" r:id="rId5"/>
    <p:sldId id="259" r:id="rId6"/>
    <p:sldId id="278" r:id="rId7"/>
    <p:sldId id="275" r:id="rId8"/>
    <p:sldId id="260" r:id="rId9"/>
    <p:sldId id="277" r:id="rId10"/>
    <p:sldId id="262" r:id="rId11"/>
    <p:sldId id="263" r:id="rId12"/>
    <p:sldId id="300" r:id="rId13"/>
    <p:sldId id="298" r:id="rId14"/>
    <p:sldId id="267" r:id="rId15"/>
    <p:sldId id="280" r:id="rId16"/>
    <p:sldId id="268" r:id="rId17"/>
    <p:sldId id="296" r:id="rId18"/>
    <p:sldId id="281" r:id="rId19"/>
    <p:sldId id="282" r:id="rId20"/>
    <p:sldId id="270" r:id="rId21"/>
    <p:sldId id="283" r:id="rId22"/>
    <p:sldId id="285" r:id="rId23"/>
    <p:sldId id="299" r:id="rId24"/>
    <p:sldId id="271" r:id="rId25"/>
    <p:sldId id="297" r:id="rId26"/>
    <p:sldId id="289" r:id="rId27"/>
    <p:sldId id="292" r:id="rId28"/>
    <p:sldId id="293" r:id="rId29"/>
    <p:sldId id="295" r:id="rId30"/>
    <p:sldId id="272" r:id="rId31"/>
    <p:sldId id="273" r:id="rId32"/>
    <p:sldId id="274" r:id="rId33"/>
    <p:sldId id="2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16" autoAdjust="0"/>
    <p:restoredTop sz="94660"/>
  </p:normalViewPr>
  <p:slideViewPr>
    <p:cSldViewPr>
      <p:cViewPr varScale="1">
        <p:scale>
          <a:sx n="82" d="100"/>
          <a:sy n="82" d="100"/>
        </p:scale>
        <p:origin x="990"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5790D-7624-4576-A8E6-811BE89B5DBA}" type="datetimeFigureOut">
              <a:rPr lang="en-US" smtClean="0"/>
              <a:pPr/>
              <a:t>12/2/2016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37CF8-35AD-4BE6-9DB7-AE38572D9753}" type="slidenum">
              <a:rPr lang="en-US" smtClean="0"/>
              <a:pPr/>
              <a:t>‹#›</a:t>
            </a:fld>
            <a:endParaRPr lang="en-US"/>
          </a:p>
        </p:txBody>
      </p:sp>
    </p:spTree>
    <p:extLst>
      <p:ext uri="{BB962C8B-B14F-4D97-AF65-F5344CB8AC3E}">
        <p14:creationId xmlns:p14="http://schemas.microsoft.com/office/powerpoint/2010/main" val="316817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AD2EC0-D7A4-4E2D-9C30-D0AD5E0B1BC6}"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8787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Louis XVIII</a:t>
            </a:r>
            <a:r>
              <a:rPr lang="en-US" baseline="0" dirty="0"/>
              <a:t> cousin to Louis XVI grandson of Louis XV; 1 year on Elba</a:t>
            </a:r>
            <a:endParaRPr lang="en-US" dirty="0"/>
          </a:p>
        </p:txBody>
      </p:sp>
      <p:sp>
        <p:nvSpPr>
          <p:cNvPr id="4" name="Slide Number Placeholder 3"/>
          <p:cNvSpPr>
            <a:spLocks noGrp="1"/>
          </p:cNvSpPr>
          <p:nvPr>
            <p:ph type="sldNum" sz="quarter" idx="10"/>
          </p:nvPr>
        </p:nvSpPr>
        <p:spPr/>
        <p:txBody>
          <a:bodyPr/>
          <a:lstStyle/>
          <a:p>
            <a:fld id="{68C37CF8-35AD-4BE6-9DB7-AE38572D9753}" type="slidenum">
              <a:rPr lang="en-US" smtClean="0"/>
              <a:pPr/>
              <a:t>19</a:t>
            </a:fld>
            <a:endParaRPr lang="en-US"/>
          </a:p>
        </p:txBody>
      </p:sp>
    </p:spTree>
    <p:extLst>
      <p:ext uri="{BB962C8B-B14F-4D97-AF65-F5344CB8AC3E}">
        <p14:creationId xmlns:p14="http://schemas.microsoft.com/office/powerpoint/2010/main" val="426480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2779185" y="296863"/>
            <a:ext cx="9097433" cy="5353050"/>
            <a:chOff x="1313" y="187"/>
            <a:chExt cx="4298" cy="3372"/>
          </a:xfrm>
        </p:grpSpPr>
        <p:grpSp>
          <p:nvGrpSpPr>
            <p:cNvPr id="3"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4" name="Group 6"/>
            <p:cNvGrpSpPr>
              <a:grpSpLocks/>
            </p:cNvGrpSpPr>
            <p:nvPr/>
          </p:nvGrpSpPr>
          <p:grpSpPr bwMode="auto">
            <a:xfrm>
              <a:off x="1312" y="186"/>
              <a:ext cx="4299" cy="3371"/>
              <a:chOff x="0" y="3"/>
              <a:chExt cx="5533" cy="4338"/>
            </a:xfrm>
          </p:grpSpPr>
          <p:grpSp>
            <p:nvGrpSpPr>
              <p:cNvPr id="5" name="Group 7"/>
              <p:cNvGrpSpPr>
                <a:grpSpLocks/>
              </p:cNvGrpSpPr>
              <p:nvPr/>
            </p:nvGrpSpPr>
            <p:grpSpPr bwMode="auto">
              <a:xfrm>
                <a:off x="0" y="3"/>
                <a:ext cx="5470" cy="4338"/>
                <a:chOff x="0" y="3"/>
                <a:chExt cx="5470" cy="4338"/>
              </a:xfrm>
            </p:grpSpPr>
            <p:grpSp>
              <p:nvGrpSpPr>
                <p:cNvPr id="6" name="Group 8"/>
                <p:cNvGrpSpPr>
                  <a:grpSpLocks/>
                </p:cNvGrpSpPr>
                <p:nvPr/>
              </p:nvGrpSpPr>
              <p:grpSpPr bwMode="auto">
                <a:xfrm>
                  <a:off x="1339" y="788"/>
                  <a:ext cx="2919" cy="2148"/>
                  <a:chOff x="1265" y="816"/>
                  <a:chExt cx="2919" cy="2148"/>
                </a:xfrm>
              </p:grpSpPr>
              <p:sp>
                <p:nvSpPr>
                  <p:cNvPr id="133" name="Oval 9"/>
                  <p:cNvSpPr>
                    <a:spLocks noChangeArrowheads="1"/>
                  </p:cNvSpPr>
                  <p:nvPr/>
                </p:nvSpPr>
                <p:spPr bwMode="hidden">
                  <a:xfrm>
                    <a:off x="1265" y="816"/>
                    <a:ext cx="2919" cy="2148"/>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34" name="Oval 10"/>
                  <p:cNvSpPr>
                    <a:spLocks noChangeArrowheads="1"/>
                  </p:cNvSpPr>
                  <p:nvPr/>
                </p:nvSpPr>
                <p:spPr bwMode="hidden">
                  <a:xfrm>
                    <a:off x="2379"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7" name="Group 11"/>
                <p:cNvGrpSpPr>
                  <a:grpSpLocks/>
                </p:cNvGrpSpPr>
                <p:nvPr/>
              </p:nvGrpSpPr>
              <p:grpSpPr bwMode="auto">
                <a:xfrm>
                  <a:off x="0" y="3"/>
                  <a:ext cx="5470" cy="4338"/>
                  <a:chOff x="0" y="3"/>
                  <a:chExt cx="5470" cy="4338"/>
                </a:xfrm>
              </p:grpSpPr>
              <p:grpSp>
                <p:nvGrpSpPr>
                  <p:cNvPr id="22" name="Group 12"/>
                  <p:cNvGrpSpPr>
                    <a:grpSpLocks/>
                  </p:cNvGrpSpPr>
                  <p:nvPr/>
                </p:nvGrpSpPr>
                <p:grpSpPr bwMode="auto">
                  <a:xfrm>
                    <a:off x="3544" y="1504"/>
                    <a:ext cx="1259" cy="2323"/>
                    <a:chOff x="3470" y="1532"/>
                    <a:chExt cx="1259" cy="2323"/>
                  </a:xfrm>
                </p:grpSpPr>
                <p:sp>
                  <p:nvSpPr>
                    <p:cNvPr id="131" name="Freeform 13"/>
                    <p:cNvSpPr>
                      <a:spLocks/>
                    </p:cNvSpPr>
                    <p:nvPr/>
                  </p:nvSpPr>
                  <p:spPr bwMode="hidden">
                    <a:xfrm rot="2711884">
                      <a:off x="2764" y="2238"/>
                      <a:ext cx="1725"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32" name="Freeform 14"/>
                    <p:cNvSpPr>
                      <a:spLocks/>
                    </p:cNvSpPr>
                    <p:nvPr/>
                  </p:nvSpPr>
                  <p:spPr bwMode="hidden">
                    <a:xfrm rot="2711884">
                      <a:off x="4022" y="3148"/>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23" name="Group 15"/>
                  <p:cNvGrpSpPr>
                    <a:grpSpLocks/>
                  </p:cNvGrpSpPr>
                  <p:nvPr/>
                </p:nvGrpSpPr>
                <p:grpSpPr bwMode="auto">
                  <a:xfrm>
                    <a:off x="2938" y="1991"/>
                    <a:ext cx="2462" cy="1331"/>
                    <a:chOff x="2864" y="2019"/>
                    <a:chExt cx="2462" cy="1331"/>
                  </a:xfrm>
                </p:grpSpPr>
                <p:sp>
                  <p:nvSpPr>
                    <p:cNvPr id="129" name="Freeform 16"/>
                    <p:cNvSpPr>
                      <a:spLocks/>
                    </p:cNvSpPr>
                    <p:nvPr/>
                  </p:nvSpPr>
                  <p:spPr bwMode="hidden">
                    <a:xfrm rot="2104081">
                      <a:off x="2864" y="2019"/>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30" name="Freeform 17"/>
                    <p:cNvSpPr>
                      <a:spLocks/>
                    </p:cNvSpPr>
                    <p:nvPr/>
                  </p:nvSpPr>
                  <p:spPr bwMode="hidden">
                    <a:xfrm rot="2104081">
                      <a:off x="4352" y="2806"/>
                      <a:ext cx="974" cy="5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24" name="Group 18"/>
                  <p:cNvGrpSpPr>
                    <a:grpSpLocks/>
                  </p:cNvGrpSpPr>
                  <p:nvPr/>
                </p:nvGrpSpPr>
                <p:grpSpPr bwMode="auto">
                  <a:xfrm>
                    <a:off x="2970" y="1803"/>
                    <a:ext cx="2478" cy="1065"/>
                    <a:chOff x="2896" y="1831"/>
                    <a:chExt cx="2478" cy="1065"/>
                  </a:xfrm>
                </p:grpSpPr>
                <p:sp>
                  <p:nvSpPr>
                    <p:cNvPr id="127" name="Freeform 19"/>
                    <p:cNvSpPr>
                      <a:spLocks/>
                    </p:cNvSpPr>
                    <p:nvPr/>
                  </p:nvSpPr>
                  <p:spPr bwMode="hidden">
                    <a:xfrm rot="1582915">
                      <a:off x="2896" y="1831"/>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33"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26"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34"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24" name="Freeform 26"/>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35" name="Group 27"/>
                  <p:cNvGrpSpPr>
                    <a:grpSpLocks/>
                  </p:cNvGrpSpPr>
                  <p:nvPr/>
                </p:nvGrpSpPr>
                <p:grpSpPr bwMode="auto">
                  <a:xfrm>
                    <a:off x="3057" y="1242"/>
                    <a:ext cx="2150" cy="341"/>
                    <a:chOff x="2983" y="1270"/>
                    <a:chExt cx="2150" cy="341"/>
                  </a:xfrm>
                </p:grpSpPr>
                <p:sp>
                  <p:nvSpPr>
                    <p:cNvPr id="121" name="Freeform 28"/>
                    <p:cNvSpPr>
                      <a:spLocks/>
                    </p:cNvSpPr>
                    <p:nvPr/>
                  </p:nvSpPr>
                  <p:spPr bwMode="hidden">
                    <a:xfrm rot="-84182">
                      <a:off x="2983" y="1289"/>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22" name="Freeform 29"/>
                    <p:cNvSpPr>
                      <a:spLocks/>
                    </p:cNvSpPr>
                    <p:nvPr/>
                  </p:nvSpPr>
                  <p:spPr bwMode="hidden">
                    <a:xfrm rot="-84182">
                      <a:off x="4379" y="1270"/>
                      <a:ext cx="754" cy="34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36" name="Group 30"/>
                  <p:cNvGrpSpPr>
                    <a:grpSpLocks/>
                  </p:cNvGrpSpPr>
                  <p:nvPr/>
                </p:nvGrpSpPr>
                <p:grpSpPr bwMode="auto">
                  <a:xfrm>
                    <a:off x="3012" y="891"/>
                    <a:ext cx="1879" cy="424"/>
                    <a:chOff x="2938" y="919"/>
                    <a:chExt cx="1879" cy="424"/>
                  </a:xfrm>
                </p:grpSpPr>
                <p:sp>
                  <p:nvSpPr>
                    <p:cNvPr id="119" name="Freeform 31"/>
                    <p:cNvSpPr>
                      <a:spLocks/>
                    </p:cNvSpPr>
                    <p:nvPr/>
                  </p:nvSpPr>
                  <p:spPr bwMode="hidden">
                    <a:xfrm rot="-802576">
                      <a:off x="2938" y="112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20" name="Freeform 32"/>
                    <p:cNvSpPr>
                      <a:spLocks/>
                    </p:cNvSpPr>
                    <p:nvPr/>
                  </p:nvSpPr>
                  <p:spPr bwMode="hidden">
                    <a:xfrm rot="-802576">
                      <a:off x="4155" y="919"/>
                      <a:ext cx="662" cy="3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37" name="Group 33"/>
                  <p:cNvGrpSpPr>
                    <a:grpSpLocks/>
                  </p:cNvGrpSpPr>
                  <p:nvPr/>
                </p:nvGrpSpPr>
                <p:grpSpPr bwMode="auto">
                  <a:xfrm>
                    <a:off x="711" y="1625"/>
                    <a:ext cx="1257" cy="2325"/>
                    <a:chOff x="637" y="1653"/>
                    <a:chExt cx="1257" cy="2325"/>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18" name="Freeform 35"/>
                    <p:cNvSpPr>
                      <a:spLocks/>
                    </p:cNvSpPr>
                    <p:nvPr/>
                  </p:nvSpPr>
                  <p:spPr bwMode="hidden">
                    <a:xfrm rot="18888116" flipH="1">
                      <a:off x="419" y="3271"/>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38" name="Group 36"/>
                  <p:cNvGrpSpPr>
                    <a:grpSpLocks/>
                  </p:cNvGrpSpPr>
                  <p:nvPr/>
                </p:nvGrpSpPr>
                <p:grpSpPr bwMode="auto">
                  <a:xfrm>
                    <a:off x="69" y="2168"/>
                    <a:ext cx="2461" cy="1334"/>
                    <a:chOff x="-5" y="2196"/>
                    <a:chExt cx="2461" cy="1334"/>
                  </a:xfrm>
                </p:grpSpPr>
                <p:sp>
                  <p:nvSpPr>
                    <p:cNvPr id="115" name="Freeform 37"/>
                    <p:cNvSpPr>
                      <a:spLocks/>
                    </p:cNvSpPr>
                    <p:nvPr/>
                  </p:nvSpPr>
                  <p:spPr bwMode="hidden">
                    <a:xfrm rot="19495919" flipH="1">
                      <a:off x="644" y="2196"/>
                      <a:ext cx="1812"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16" name="Freeform 38"/>
                    <p:cNvSpPr>
                      <a:spLocks/>
                    </p:cNvSpPr>
                    <p:nvPr/>
                  </p:nvSpPr>
                  <p:spPr bwMode="hidden">
                    <a:xfrm rot="19495919" flipH="1">
                      <a:off x="-5" y="2984"/>
                      <a:ext cx="973" cy="54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39" name="Group 39"/>
                  <p:cNvGrpSpPr>
                    <a:grpSpLocks/>
                  </p:cNvGrpSpPr>
                  <p:nvPr/>
                </p:nvGrpSpPr>
                <p:grpSpPr bwMode="auto">
                  <a:xfrm>
                    <a:off x="22" y="1980"/>
                    <a:ext cx="2477" cy="1063"/>
                    <a:chOff x="-52" y="2008"/>
                    <a:chExt cx="2477" cy="1063"/>
                  </a:xfrm>
                </p:grpSpPr>
                <p:sp>
                  <p:nvSpPr>
                    <p:cNvPr id="113" name="Freeform 40"/>
                    <p:cNvSpPr>
                      <a:spLocks/>
                    </p:cNvSpPr>
                    <p:nvPr/>
                  </p:nvSpPr>
                  <p:spPr bwMode="hidden">
                    <a:xfrm rot="20017085" flipH="1">
                      <a:off x="689" y="2008"/>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14" name="Freeform 41"/>
                    <p:cNvSpPr>
                      <a:spLocks/>
                    </p:cNvSpPr>
                    <p:nvPr/>
                  </p:nvSpPr>
                  <p:spPr bwMode="hidden">
                    <a:xfrm rot="20017085" flipH="1">
                      <a:off x="-52" y="2595"/>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40"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12"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41" name="Group 45"/>
                  <p:cNvGrpSpPr>
                    <a:grpSpLocks/>
                  </p:cNvGrpSpPr>
                  <p:nvPr/>
                </p:nvGrpSpPr>
                <p:grpSpPr bwMode="auto">
                  <a:xfrm>
                    <a:off x="97" y="1563"/>
                    <a:ext cx="2339" cy="656"/>
                    <a:chOff x="23" y="1591"/>
                    <a:chExt cx="2339" cy="656"/>
                  </a:xfrm>
                </p:grpSpPr>
                <p:sp>
                  <p:nvSpPr>
                    <p:cNvPr id="109" name="Freeform 46"/>
                    <p:cNvSpPr>
                      <a:spLocks/>
                    </p:cNvSpPr>
                    <p:nvPr/>
                  </p:nvSpPr>
                  <p:spPr bwMode="hidden">
                    <a:xfrm rot="21136207" flipH="1">
                      <a:off x="818" y="1591"/>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10" name="Freeform 47"/>
                    <p:cNvSpPr>
                      <a:spLocks/>
                    </p:cNvSpPr>
                    <p:nvPr/>
                  </p:nvSpPr>
                  <p:spPr bwMode="hidden">
                    <a:xfrm rot="21136207" flipH="1">
                      <a:off x="23" y="1759"/>
                      <a:ext cx="830"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42" name="Group 48"/>
                  <p:cNvGrpSpPr>
                    <a:grpSpLocks/>
                  </p:cNvGrpSpPr>
                  <p:nvPr/>
                </p:nvGrpSpPr>
                <p:grpSpPr bwMode="auto">
                  <a:xfrm>
                    <a:off x="263" y="1417"/>
                    <a:ext cx="2150" cy="345"/>
                    <a:chOff x="189" y="1445"/>
                    <a:chExt cx="2150" cy="345"/>
                  </a:xfrm>
                </p:grpSpPr>
                <p:sp>
                  <p:nvSpPr>
                    <p:cNvPr id="107" name="Freeform 49"/>
                    <p:cNvSpPr>
                      <a:spLocks/>
                    </p:cNvSpPr>
                    <p:nvPr/>
                  </p:nvSpPr>
                  <p:spPr bwMode="hidden">
                    <a:xfrm rot="84182" flipH="1">
                      <a:off x="935" y="1465"/>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8" name="Freeform 50"/>
                    <p:cNvSpPr>
                      <a:spLocks/>
                    </p:cNvSpPr>
                    <p:nvPr/>
                  </p:nvSpPr>
                  <p:spPr bwMode="hidden">
                    <a:xfrm rot="84182" flipH="1">
                      <a:off x="189" y="1445"/>
                      <a:ext cx="754"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43"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6" name="Freeform 53"/>
                    <p:cNvSpPr>
                      <a:spLocks/>
                    </p:cNvSpPr>
                    <p:nvPr/>
                  </p:nvSpPr>
                  <p:spPr bwMode="hidden">
                    <a:xfrm rot="802576" flipH="1">
                      <a:off x="505" y="1094"/>
                      <a:ext cx="662"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44" name="Group 54"/>
                  <p:cNvGrpSpPr>
                    <a:grpSpLocks/>
                  </p:cNvGrpSpPr>
                  <p:nvPr/>
                </p:nvGrpSpPr>
                <p:grpSpPr bwMode="auto">
                  <a:xfrm>
                    <a:off x="690" y="873"/>
                    <a:ext cx="1849" cy="553"/>
                    <a:chOff x="616" y="901"/>
                    <a:chExt cx="1849" cy="553"/>
                  </a:xfrm>
                </p:grpSpPr>
                <p:sp>
                  <p:nvSpPr>
                    <p:cNvPr id="103" name="Freeform 55"/>
                    <p:cNvSpPr>
                      <a:spLocks/>
                    </p:cNvSpPr>
                    <p:nvPr/>
                  </p:nvSpPr>
                  <p:spPr bwMode="hidden">
                    <a:xfrm rot="1277471" flipH="1">
                      <a:off x="1232" y="123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4" name="Freeform 56"/>
                    <p:cNvSpPr>
                      <a:spLocks/>
                    </p:cNvSpPr>
                    <p:nvPr/>
                  </p:nvSpPr>
                  <p:spPr bwMode="hidden">
                    <a:xfrm rot="1277471" flipH="1">
                      <a:off x="616" y="901"/>
                      <a:ext cx="662" cy="3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45"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 name="Freeform 59"/>
                    <p:cNvSpPr>
                      <a:spLocks/>
                    </p:cNvSpPr>
                    <p:nvPr/>
                  </p:nvSpPr>
                  <p:spPr bwMode="hidden">
                    <a:xfrm rot="2028410" flipH="1">
                      <a:off x="911" y="589"/>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46" name="Group 60"/>
                  <p:cNvGrpSpPr>
                    <a:grpSpLocks/>
                  </p:cNvGrpSpPr>
                  <p:nvPr/>
                </p:nvGrpSpPr>
                <p:grpSpPr bwMode="auto">
                  <a:xfrm>
                    <a:off x="1120" y="301"/>
                    <a:ext cx="1693" cy="892"/>
                    <a:chOff x="1120" y="301"/>
                    <a:chExt cx="1693" cy="892"/>
                  </a:xfrm>
                </p:grpSpPr>
                <p:sp>
                  <p:nvSpPr>
                    <p:cNvPr id="99" name="Freeform 61"/>
                    <p:cNvSpPr>
                      <a:spLocks/>
                    </p:cNvSpPr>
                    <p:nvPr/>
                  </p:nvSpPr>
                  <p:spPr bwMode="hidden">
                    <a:xfrm rot="2664424" flipH="1">
                      <a:off x="1562" y="978"/>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0" name="Freeform 62"/>
                    <p:cNvSpPr>
                      <a:spLocks/>
                    </p:cNvSpPr>
                    <p:nvPr/>
                  </p:nvSpPr>
                  <p:spPr bwMode="hidden">
                    <a:xfrm rot="2664424" flipH="1">
                      <a:off x="1120" y="301"/>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47" name="Group 63"/>
                  <p:cNvGrpSpPr>
                    <a:grpSpLocks/>
                  </p:cNvGrpSpPr>
                  <p:nvPr/>
                </p:nvGrpSpPr>
                <p:grpSpPr bwMode="auto">
                  <a:xfrm>
                    <a:off x="1707" y="73"/>
                    <a:ext cx="779" cy="1516"/>
                    <a:chOff x="1633" y="101"/>
                    <a:chExt cx="779" cy="1516"/>
                  </a:xfrm>
                </p:grpSpPr>
                <p:sp>
                  <p:nvSpPr>
                    <p:cNvPr id="97" name="Freeform 64"/>
                    <p:cNvSpPr>
                      <a:spLocks/>
                    </p:cNvSpPr>
                    <p:nvPr/>
                  </p:nvSpPr>
                  <p:spPr bwMode="hidden">
                    <a:xfrm rot="3473776" flipH="1">
                      <a:off x="1754" y="959"/>
                      <a:ext cx="110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98" name="Freeform 65"/>
                    <p:cNvSpPr>
                      <a:spLocks/>
                    </p:cNvSpPr>
                    <p:nvPr/>
                  </p:nvSpPr>
                  <p:spPr bwMode="hidden">
                    <a:xfrm rot="3473776" flipH="1">
                      <a:off x="1506" y="228"/>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48" name="Group 66"/>
                  <p:cNvGrpSpPr>
                    <a:grpSpLocks/>
                  </p:cNvGrpSpPr>
                  <p:nvPr/>
                </p:nvGrpSpPr>
                <p:grpSpPr bwMode="auto">
                  <a:xfrm>
                    <a:off x="2009" y="3"/>
                    <a:ext cx="635" cy="1534"/>
                    <a:chOff x="1935" y="31"/>
                    <a:chExt cx="635" cy="1534"/>
                  </a:xfrm>
                </p:grpSpPr>
                <p:sp>
                  <p:nvSpPr>
                    <p:cNvPr id="95" name="Freeform 67"/>
                    <p:cNvSpPr>
                      <a:spLocks/>
                    </p:cNvSpPr>
                    <p:nvPr/>
                  </p:nvSpPr>
                  <p:spPr bwMode="hidden">
                    <a:xfrm rot="4126480" flipH="1">
                      <a:off x="1932" y="927"/>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96" name="Freeform 68"/>
                    <p:cNvSpPr>
                      <a:spLocks/>
                    </p:cNvSpPr>
                    <p:nvPr/>
                  </p:nvSpPr>
                  <p:spPr bwMode="hidden">
                    <a:xfrm rot="4126480" flipH="1">
                      <a:off x="1819" y="147"/>
                      <a:ext cx="570"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49" name="Group 69"/>
                  <p:cNvGrpSpPr>
                    <a:grpSpLocks/>
                  </p:cNvGrpSpPr>
                  <p:nvPr/>
                </p:nvGrpSpPr>
                <p:grpSpPr bwMode="auto">
                  <a:xfrm>
                    <a:off x="2896" y="643"/>
                    <a:ext cx="1846" cy="568"/>
                    <a:chOff x="2822" y="671"/>
                    <a:chExt cx="1846" cy="568"/>
                  </a:xfrm>
                </p:grpSpPr>
                <p:sp>
                  <p:nvSpPr>
                    <p:cNvPr id="93" name="Freeform 70"/>
                    <p:cNvSpPr>
                      <a:spLocks/>
                    </p:cNvSpPr>
                    <p:nvPr/>
                  </p:nvSpPr>
                  <p:spPr bwMode="hidden">
                    <a:xfrm rot="-1325434">
                      <a:off x="2822" y="1024"/>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94" name="Freeform 71"/>
                    <p:cNvSpPr>
                      <a:spLocks/>
                    </p:cNvSpPr>
                    <p:nvPr/>
                  </p:nvSpPr>
                  <p:spPr bwMode="hidden">
                    <a:xfrm rot="-1325434">
                      <a:off x="4005" y="671"/>
                      <a:ext cx="663"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50" name="Group 72"/>
                  <p:cNvGrpSpPr>
                    <a:grpSpLocks/>
                  </p:cNvGrpSpPr>
                  <p:nvPr/>
                </p:nvGrpSpPr>
                <p:grpSpPr bwMode="auto">
                  <a:xfrm>
                    <a:off x="2757" y="416"/>
                    <a:ext cx="1783" cy="717"/>
                    <a:chOff x="2683" y="444"/>
                    <a:chExt cx="1783" cy="717"/>
                  </a:xfrm>
                </p:grpSpPr>
                <p:sp>
                  <p:nvSpPr>
                    <p:cNvPr id="91" name="Freeform 73"/>
                    <p:cNvSpPr>
                      <a:spLocks/>
                    </p:cNvSpPr>
                    <p:nvPr/>
                  </p:nvSpPr>
                  <p:spPr bwMode="hidden">
                    <a:xfrm rot="-1921064">
                      <a:off x="2683" y="94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92" name="Freeform 74"/>
                    <p:cNvSpPr>
                      <a:spLocks/>
                    </p:cNvSpPr>
                    <p:nvPr/>
                  </p:nvSpPr>
                  <p:spPr bwMode="hidden">
                    <a:xfrm rot="-1921064">
                      <a:off x="3803" y="444"/>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sp>
                <p:nvSpPr>
                  <p:cNvPr id="56" name="Freeform 75"/>
                  <p:cNvSpPr>
                    <a:spLocks/>
                  </p:cNvSpPr>
                  <p:nvPr/>
                </p:nvSpPr>
                <p:spPr bwMode="hidden">
                  <a:xfrm rot="4578755" flipH="1">
                    <a:off x="2176" y="949"/>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57" name="Freeform 76"/>
                  <p:cNvSpPr>
                    <a:spLocks/>
                  </p:cNvSpPr>
                  <p:nvPr/>
                </p:nvSpPr>
                <p:spPr bwMode="hidden">
                  <a:xfrm rot="4578755" flipH="1">
                    <a:off x="2200" y="196"/>
                    <a:ext cx="551"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nvGrpSpPr>
                  <p:cNvPr id="51" name="Group 77"/>
                  <p:cNvGrpSpPr>
                    <a:grpSpLocks/>
                  </p:cNvGrpSpPr>
                  <p:nvPr/>
                </p:nvGrpSpPr>
                <p:grpSpPr bwMode="auto">
                  <a:xfrm>
                    <a:off x="2875" y="14"/>
                    <a:ext cx="637" cy="1518"/>
                    <a:chOff x="2801" y="42"/>
                    <a:chExt cx="637" cy="1518"/>
                  </a:xfrm>
                </p:grpSpPr>
                <p:sp>
                  <p:nvSpPr>
                    <p:cNvPr id="89" name="Freeform 78"/>
                    <p:cNvSpPr>
                      <a:spLocks/>
                    </p:cNvSpPr>
                    <p:nvPr/>
                  </p:nvSpPr>
                  <p:spPr bwMode="hidden">
                    <a:xfrm rot="-3857755">
                      <a:off x="2362" y="938"/>
                      <a:ext cx="1061"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90" name="Freeform 79"/>
                    <p:cNvSpPr>
                      <a:spLocks/>
                    </p:cNvSpPr>
                    <p:nvPr/>
                  </p:nvSpPr>
                  <p:spPr bwMode="hidden">
                    <a:xfrm rot="-3857755">
                      <a:off x="3009" y="183"/>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52" name="Group 80"/>
                  <p:cNvGrpSpPr>
                    <a:grpSpLocks/>
                  </p:cNvGrpSpPr>
                  <p:nvPr/>
                </p:nvGrpSpPr>
                <p:grpSpPr bwMode="auto">
                  <a:xfrm>
                    <a:off x="3011" y="133"/>
                    <a:ext cx="1014" cy="1464"/>
                    <a:chOff x="2937" y="161"/>
                    <a:chExt cx="1014" cy="1464"/>
                  </a:xfrm>
                </p:grpSpPr>
                <p:sp>
                  <p:nvSpPr>
                    <p:cNvPr id="87" name="Freeform 81"/>
                    <p:cNvSpPr>
                      <a:spLocks/>
                    </p:cNvSpPr>
                    <p:nvPr/>
                  </p:nvSpPr>
                  <p:spPr bwMode="hidden">
                    <a:xfrm rot="-2777260">
                      <a:off x="2494" y="912"/>
                      <a:ext cx="1156"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88" name="Freeform 82"/>
                    <p:cNvSpPr>
                      <a:spLocks/>
                    </p:cNvSpPr>
                    <p:nvPr/>
                  </p:nvSpPr>
                  <p:spPr bwMode="hidden">
                    <a:xfrm rot="-2777260">
                      <a:off x="3429" y="261"/>
                      <a:ext cx="622"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53" name="Group 83"/>
                  <p:cNvGrpSpPr>
                    <a:grpSpLocks/>
                  </p:cNvGrpSpPr>
                  <p:nvPr/>
                </p:nvGrpSpPr>
                <p:grpSpPr bwMode="auto">
                  <a:xfrm>
                    <a:off x="2805" y="5"/>
                    <a:ext cx="241" cy="1448"/>
                    <a:chOff x="2731" y="33"/>
                    <a:chExt cx="241" cy="1448"/>
                  </a:xfrm>
                </p:grpSpPr>
                <p:sp>
                  <p:nvSpPr>
                    <p:cNvPr id="85" name="Freeform 84"/>
                    <p:cNvSpPr>
                      <a:spLocks/>
                    </p:cNvSpPr>
                    <p:nvPr/>
                  </p:nvSpPr>
                  <p:spPr bwMode="hidden">
                    <a:xfrm rot="-4903748">
                      <a:off x="2297" y="961"/>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86" name="Freeform 85"/>
                    <p:cNvSpPr>
                      <a:spLocks/>
                    </p:cNvSpPr>
                    <p:nvPr/>
                  </p:nvSpPr>
                  <p:spPr bwMode="hidden">
                    <a:xfrm rot="-4903748">
                      <a:off x="2649" y="221"/>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54" name="Group 86"/>
                  <p:cNvGrpSpPr>
                    <a:grpSpLocks/>
                  </p:cNvGrpSpPr>
                  <p:nvPr/>
                </p:nvGrpSpPr>
                <p:grpSpPr bwMode="auto">
                  <a:xfrm>
                    <a:off x="1017" y="1740"/>
                    <a:ext cx="1083" cy="2450"/>
                    <a:chOff x="943" y="1768"/>
                    <a:chExt cx="1083" cy="2450"/>
                  </a:xfrm>
                </p:grpSpPr>
                <p:sp>
                  <p:nvSpPr>
                    <p:cNvPr id="83" name="Freeform 87"/>
                    <p:cNvSpPr>
                      <a:spLocks/>
                    </p:cNvSpPr>
                    <p:nvPr/>
                  </p:nvSpPr>
                  <p:spPr bwMode="hidden">
                    <a:xfrm rot="18335692" flipH="1">
                      <a:off x="1008" y="2475"/>
                      <a:ext cx="1726"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55" name="Group 89"/>
                  <p:cNvGrpSpPr>
                    <a:grpSpLocks/>
                  </p:cNvGrpSpPr>
                  <p:nvPr/>
                </p:nvGrpSpPr>
                <p:grpSpPr bwMode="auto">
                  <a:xfrm>
                    <a:off x="1529" y="1908"/>
                    <a:ext cx="765" cy="2373"/>
                    <a:chOff x="1455" y="1936"/>
                    <a:chExt cx="765" cy="2373"/>
                  </a:xfrm>
                </p:grpSpPr>
                <p:sp>
                  <p:nvSpPr>
                    <p:cNvPr id="81" name="Freeform 90"/>
                    <p:cNvSpPr>
                      <a:spLocks/>
                    </p:cNvSpPr>
                    <p:nvPr/>
                  </p:nvSpPr>
                  <p:spPr bwMode="hidden">
                    <a:xfrm rot="17542885" flipH="1">
                      <a:off x="1267" y="2579"/>
                      <a:ext cx="1595" cy="31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82" name="Freeform 91"/>
                    <p:cNvSpPr>
                      <a:spLocks/>
                    </p:cNvSpPr>
                    <p:nvPr/>
                  </p:nvSpPr>
                  <p:spPr bwMode="hidden">
                    <a:xfrm rot="17542885" flipH="1">
                      <a:off x="1272" y="3636"/>
                      <a:ext cx="856"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58" name="Group 92"/>
                  <p:cNvGrpSpPr>
                    <a:grpSpLocks/>
                  </p:cNvGrpSpPr>
                  <p:nvPr/>
                </p:nvGrpSpPr>
                <p:grpSpPr bwMode="auto">
                  <a:xfrm rot="88588">
                    <a:off x="2060" y="1959"/>
                    <a:ext cx="460" cy="2331"/>
                    <a:chOff x="1951" y="1986"/>
                    <a:chExt cx="493" cy="2606"/>
                  </a:xfrm>
                </p:grpSpPr>
                <p:sp>
                  <p:nvSpPr>
                    <p:cNvPr id="79" name="Freeform 93"/>
                    <p:cNvSpPr>
                      <a:spLocks/>
                    </p:cNvSpPr>
                    <p:nvPr/>
                  </p:nvSpPr>
                  <p:spPr bwMode="hidden">
                    <a:xfrm rot="16782062" flipH="1">
                      <a:off x="1437" y="2692"/>
                      <a:ext cx="1713"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80" name="Freeform 94"/>
                    <p:cNvSpPr>
                      <a:spLocks/>
                    </p:cNvSpPr>
                    <p:nvPr/>
                  </p:nvSpPr>
                  <p:spPr bwMode="hidden">
                    <a:xfrm rot="16782062" flipH="1">
                      <a:off x="1729" y="3896"/>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59"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60" name="Group 98"/>
                  <p:cNvGrpSpPr>
                    <a:grpSpLocks/>
                  </p:cNvGrpSpPr>
                  <p:nvPr/>
                </p:nvGrpSpPr>
                <p:grpSpPr bwMode="auto">
                  <a:xfrm>
                    <a:off x="3254" y="1840"/>
                    <a:ext cx="882" cy="2422"/>
                    <a:chOff x="3180" y="1868"/>
                    <a:chExt cx="882" cy="2422"/>
                  </a:xfrm>
                </p:grpSpPr>
                <p:sp>
                  <p:nvSpPr>
                    <p:cNvPr id="75" name="Freeform 99"/>
                    <p:cNvSpPr>
                      <a:spLocks/>
                    </p:cNvSpPr>
                    <p:nvPr/>
                  </p:nvSpPr>
                  <p:spPr bwMode="hidden">
                    <a:xfrm rot="3745735">
                      <a:off x="2505" y="2543"/>
                      <a:ext cx="1649" cy="30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76" name="Freeform 100"/>
                    <p:cNvSpPr>
                      <a:spLocks/>
                    </p:cNvSpPr>
                    <p:nvPr/>
                  </p:nvSpPr>
                  <p:spPr bwMode="hidden">
                    <a:xfrm rot="3745735">
                      <a:off x="3387" y="3615"/>
                      <a:ext cx="883" cy="46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61" name="Group 101"/>
                  <p:cNvGrpSpPr>
                    <a:grpSpLocks/>
                  </p:cNvGrpSpPr>
                  <p:nvPr/>
                </p:nvGrpSpPr>
                <p:grpSpPr bwMode="auto">
                  <a:xfrm>
                    <a:off x="3080" y="1955"/>
                    <a:ext cx="622" cy="2386"/>
                    <a:chOff x="3006" y="1983"/>
                    <a:chExt cx="622" cy="2386"/>
                  </a:xfrm>
                </p:grpSpPr>
                <p:sp>
                  <p:nvSpPr>
                    <p:cNvPr id="73" name="Freeform 102"/>
                    <p:cNvSpPr>
                      <a:spLocks/>
                    </p:cNvSpPr>
                    <p:nvPr/>
                  </p:nvSpPr>
                  <p:spPr bwMode="hidden">
                    <a:xfrm rot="4286818">
                      <a:off x="2329" y="2660"/>
                      <a:ext cx="1599"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74" name="Freeform 103"/>
                    <p:cNvSpPr>
                      <a:spLocks/>
                    </p:cNvSpPr>
                    <p:nvPr/>
                  </p:nvSpPr>
                  <p:spPr bwMode="hidden">
                    <a:xfrm rot="4286818">
                      <a:off x="3005"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62" name="Group 104"/>
                  <p:cNvGrpSpPr>
                    <a:grpSpLocks/>
                  </p:cNvGrpSpPr>
                  <p:nvPr/>
                </p:nvGrpSpPr>
                <p:grpSpPr bwMode="auto">
                  <a:xfrm>
                    <a:off x="2893" y="2071"/>
                    <a:ext cx="404" cy="2222"/>
                    <a:chOff x="2819" y="2099"/>
                    <a:chExt cx="404" cy="2222"/>
                  </a:xfrm>
                </p:grpSpPr>
                <p:sp>
                  <p:nvSpPr>
                    <p:cNvPr id="71" name="Freeform 105"/>
                    <p:cNvSpPr>
                      <a:spLocks/>
                    </p:cNvSpPr>
                    <p:nvPr/>
                  </p:nvSpPr>
                  <p:spPr bwMode="hidden">
                    <a:xfrm rot="4898956">
                      <a:off x="2207" y="2711"/>
                      <a:ext cx="147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72" name="Freeform 106"/>
                    <p:cNvSpPr>
                      <a:spLocks/>
                    </p:cNvSpPr>
                    <p:nvPr/>
                  </p:nvSpPr>
                  <p:spPr bwMode="hidden">
                    <a:xfrm rot="4898956">
                      <a:off x="2636" y="3733"/>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63" name="Group 107"/>
                  <p:cNvGrpSpPr>
                    <a:grpSpLocks/>
                  </p:cNvGrpSpPr>
                  <p:nvPr/>
                </p:nvGrpSpPr>
                <p:grpSpPr bwMode="auto">
                  <a:xfrm>
                    <a:off x="2373" y="2106"/>
                    <a:ext cx="428" cy="2184"/>
                    <a:chOff x="2288" y="2134"/>
                    <a:chExt cx="428" cy="2184"/>
                  </a:xfrm>
                </p:grpSpPr>
                <p:sp>
                  <p:nvSpPr>
                    <p:cNvPr id="69" name="Freeform 108"/>
                    <p:cNvSpPr>
                      <a:spLocks/>
                    </p:cNvSpPr>
                    <p:nvPr/>
                  </p:nvSpPr>
                  <p:spPr bwMode="hidden">
                    <a:xfrm rot="5755659">
                      <a:off x="1903" y="2759"/>
                      <a:ext cx="1438"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70" name="Freeform 109"/>
                    <p:cNvSpPr>
                      <a:spLocks/>
                    </p:cNvSpPr>
                    <p:nvPr/>
                  </p:nvSpPr>
                  <p:spPr bwMode="hidden">
                    <a:xfrm rot="5755659">
                      <a:off x="2050" y="3785"/>
                      <a:ext cx="771" cy="29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grpSp>
          <p:grpSp>
            <p:nvGrpSpPr>
              <p:cNvPr id="64" name="Group 110"/>
              <p:cNvGrpSpPr>
                <a:grpSpLocks/>
              </p:cNvGrpSpPr>
              <p:nvPr/>
            </p:nvGrpSpPr>
            <p:grpSpPr bwMode="auto">
              <a:xfrm>
                <a:off x="73" y="313"/>
                <a:ext cx="5460" cy="3668"/>
                <a:chOff x="73" y="313"/>
                <a:chExt cx="5460" cy="3668"/>
              </a:xfrm>
            </p:grpSpPr>
            <p:grpSp>
              <p:nvGrpSpPr>
                <p:cNvPr id="65" name="Group 111"/>
                <p:cNvGrpSpPr>
                  <a:grpSpLocks/>
                </p:cNvGrpSpPr>
                <p:nvPr/>
              </p:nvGrpSpPr>
              <p:grpSpPr bwMode="auto">
                <a:xfrm>
                  <a:off x="73" y="313"/>
                  <a:ext cx="5460" cy="3668"/>
                  <a:chOff x="73" y="313"/>
                  <a:chExt cx="5460" cy="3668"/>
                </a:xfrm>
              </p:grpSpPr>
              <p:sp>
                <p:nvSpPr>
                  <p:cNvPr id="26" name="Arc 112"/>
                  <p:cNvSpPr>
                    <a:spLocks/>
                  </p:cNvSpPr>
                  <p:nvPr/>
                </p:nvSpPr>
                <p:spPr bwMode="hidden">
                  <a:xfrm flipV="1">
                    <a:off x="2965" y="455"/>
                    <a:ext cx="2568" cy="2048"/>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27" name="Arc 113"/>
                  <p:cNvSpPr>
                    <a:spLocks/>
                  </p:cNvSpPr>
                  <p:nvPr/>
                </p:nvSpPr>
                <p:spPr bwMode="hidden">
                  <a:xfrm flipH="1">
                    <a:off x="387" y="1602"/>
                    <a:ext cx="2017"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28" name="Arc 114"/>
                  <p:cNvSpPr>
                    <a:spLocks/>
                  </p:cNvSpPr>
                  <p:nvPr/>
                </p:nvSpPr>
                <p:spPr bwMode="hidden">
                  <a:xfrm>
                    <a:off x="3028"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29" name="Arc 115"/>
                  <p:cNvSpPr>
                    <a:spLocks/>
                  </p:cNvSpPr>
                  <p:nvPr/>
                </p:nvSpPr>
                <p:spPr bwMode="hidden">
                  <a:xfrm flipH="1">
                    <a:off x="73" y="813"/>
                    <a:ext cx="2541"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30" name="Arc 116"/>
                  <p:cNvSpPr>
                    <a:spLocks/>
                  </p:cNvSpPr>
                  <p:nvPr/>
                </p:nvSpPr>
                <p:spPr bwMode="hidden">
                  <a:xfrm flipH="1">
                    <a:off x="789" y="313"/>
                    <a:ext cx="1851" cy="2305"/>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31" name="Arc 117"/>
                  <p:cNvSpPr>
                    <a:spLocks/>
                  </p:cNvSpPr>
                  <p:nvPr/>
                </p:nvSpPr>
                <p:spPr bwMode="hidden">
                  <a:xfrm>
                    <a:off x="2763" y="1281"/>
                    <a:ext cx="763" cy="2305"/>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32" name="Freeform 118"/>
                  <p:cNvSpPr>
                    <a:spLocks/>
                  </p:cNvSpPr>
                  <p:nvPr/>
                </p:nvSpPr>
                <p:spPr bwMode="hidden">
                  <a:xfrm flipH="1">
                    <a:off x="1799" y="437"/>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sp>
              <p:nvSpPr>
                <p:cNvPr id="25" name="Freeform 119"/>
                <p:cNvSpPr>
                  <a:spLocks/>
                </p:cNvSpPr>
                <p:nvPr/>
              </p:nvSpPr>
              <p:spPr bwMode="hidden">
                <a:xfrm rot="20253369">
                  <a:off x="3279" y="1530"/>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grpSp>
          <p:nvGrpSpPr>
            <p:cNvPr id="66" name="Group 120"/>
            <p:cNvGrpSpPr>
              <a:grpSpLocks/>
            </p:cNvGrpSpPr>
            <p:nvPr/>
          </p:nvGrpSpPr>
          <p:grpSpPr bwMode="auto">
            <a:xfrm>
              <a:off x="1476" y="457"/>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8" name="Freeform 131"/>
              <p:cNvSpPr>
                <a:spLocks/>
              </p:cNvSpPr>
              <p:nvPr/>
            </p:nvSpPr>
            <p:spPr bwMode="hidden">
              <a:xfrm>
                <a:off x="4401" y="2279"/>
                <a:ext cx="1007" cy="160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21" name="Freeform 134"/>
              <p:cNvSpPr>
                <a:spLocks/>
              </p:cNvSpPr>
              <p:nvPr/>
            </p:nvSpPr>
            <p:spPr bwMode="hidden">
              <a:xfrm rot="1346631" flipH="1">
                <a:off x="1702" y="1506"/>
                <a:ext cx="440"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sp>
        <p:nvSpPr>
          <p:cNvPr id="11399" name="Rectangle 135"/>
          <p:cNvSpPr>
            <a:spLocks noGrp="1" noChangeArrowheads="1"/>
          </p:cNvSpPr>
          <p:nvPr>
            <p:ph type="ctrTitle" sz="quarter"/>
          </p:nvPr>
        </p:nvSpPr>
        <p:spPr>
          <a:xfrm>
            <a:off x="914400" y="1827214"/>
            <a:ext cx="10363200" cy="1627187"/>
          </a:xfrm>
        </p:spPr>
        <p:txBody>
          <a:bodyPr/>
          <a:lstStyle>
            <a:lvl1pPr>
              <a:defRPr/>
            </a:lvl1pPr>
          </a:lstStyle>
          <a:p>
            <a:r>
              <a:rPr lang="en-US"/>
              <a:t>Click to edit Master title style</a:t>
            </a:r>
          </a:p>
        </p:txBody>
      </p:sp>
      <p:sp>
        <p:nvSpPr>
          <p:cNvPr id="11400" name="Rectangle 136"/>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solidFill>
                <a:srgbClr val="FFCC00"/>
              </a:solidFill>
            </a:endParaRPr>
          </a:p>
        </p:txBody>
      </p:sp>
      <p:sp>
        <p:nvSpPr>
          <p:cNvPr id="138" name="Rectangle 138"/>
          <p:cNvSpPr>
            <a:spLocks noGrp="1" noChangeArrowheads="1"/>
          </p:cNvSpPr>
          <p:nvPr>
            <p:ph type="ftr" sz="quarter" idx="11"/>
          </p:nvPr>
        </p:nvSpPr>
        <p:spPr/>
        <p:txBody>
          <a:bodyPr/>
          <a:lstStyle>
            <a:lvl1pPr>
              <a:defRPr/>
            </a:lvl1pPr>
          </a:lstStyle>
          <a:p>
            <a:pPr>
              <a:defRPr/>
            </a:pPr>
            <a:endParaRPr lang="en-US">
              <a:solidFill>
                <a:srgbClr val="FFCC00"/>
              </a:solidFill>
            </a:endParaRPr>
          </a:p>
        </p:txBody>
      </p:sp>
      <p:sp>
        <p:nvSpPr>
          <p:cNvPr id="139" name="Rectangle 139"/>
          <p:cNvSpPr>
            <a:spLocks noGrp="1" noChangeArrowheads="1"/>
          </p:cNvSpPr>
          <p:nvPr>
            <p:ph type="sldNum" sz="quarter" idx="12"/>
          </p:nvPr>
        </p:nvSpPr>
        <p:spPr/>
        <p:txBody>
          <a:bodyPr/>
          <a:lstStyle>
            <a:lvl1pPr>
              <a:defRPr/>
            </a:lvl1pPr>
          </a:lstStyle>
          <a:p>
            <a:pPr>
              <a:defRPr/>
            </a:pPr>
            <a:fld id="{C6BF2F8D-8BC3-488D-8265-3C3E8B405A37}" type="slidenum">
              <a:rPr lang="en-US">
                <a:solidFill>
                  <a:srgbClr val="FFCC00"/>
                </a:solidFill>
              </a:rPr>
              <a:pPr>
                <a:defRPr/>
              </a:pPr>
              <a:t>‹#›</a:t>
            </a:fld>
            <a:endParaRPr lang="en-US">
              <a:solidFill>
                <a:srgbClr val="FFCC00"/>
              </a:solidFill>
            </a:endParaRPr>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B852F407-4F12-4FD1-895C-E0542F874146}" type="slidenum">
              <a:rPr lang="en-US">
                <a:solidFill>
                  <a:srgbClr val="FFCC00"/>
                </a:solidFill>
              </a:rPr>
              <a:pPr>
                <a:defRPr/>
              </a:pPr>
              <a:t>‹#›</a:t>
            </a:fld>
            <a:endParaRPr lang="en-US">
              <a:solidFill>
                <a:srgbClr val="FFCC00"/>
              </a:solidFill>
            </a:endParaRPr>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1626"/>
            <a:ext cx="25908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1626"/>
            <a:ext cx="75692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88B68060-54D2-486C-9A67-AED9DBA888BF}" type="slidenum">
              <a:rPr lang="en-US">
                <a:solidFill>
                  <a:srgbClr val="FFCC00"/>
                </a:solidFill>
              </a:rPr>
              <a:pPr>
                <a:defRPr/>
              </a:pPr>
              <a:t>‹#›</a:t>
            </a:fld>
            <a:endParaRPr lang="en-US">
              <a:solidFill>
                <a:srgbClr val="FFCC00"/>
              </a:solidFill>
            </a:endParaRPr>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0CA51E78-7C56-46EF-9C27-38AE76DE91DF}" type="slidenum">
              <a:rPr lang="en-US">
                <a:solidFill>
                  <a:srgbClr val="FFCC00"/>
                </a:solidFill>
              </a:rPr>
              <a:pPr>
                <a:defRPr/>
              </a:pPr>
              <a:t>‹#›</a:t>
            </a:fld>
            <a:endParaRPr lang="en-US">
              <a:solidFill>
                <a:srgbClr val="FFCC00"/>
              </a:solidFill>
            </a:endParaRPr>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49F43604-60A6-491D-87B3-D291F0484CF4}" type="slidenum">
              <a:rPr lang="en-US">
                <a:solidFill>
                  <a:srgbClr val="FFCC00"/>
                </a:solidFill>
              </a:rPr>
              <a:pPr>
                <a:defRPr/>
              </a:pPr>
              <a:t>‹#›</a:t>
            </a:fld>
            <a:endParaRPr lang="en-US">
              <a:solidFill>
                <a:srgbClr val="FFCC00"/>
              </a:solidFill>
            </a:endParaRPr>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301626"/>
            <a:ext cx="10363200" cy="579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5" name="Rectangle 141"/>
          <p:cNvSpPr>
            <a:spLocks noGrp="1" noChangeArrowheads="1"/>
          </p:cNvSpPr>
          <p:nvPr>
            <p:ph type="sldNum" sz="quarter" idx="12"/>
          </p:nvPr>
        </p:nvSpPr>
        <p:spPr>
          <a:ln/>
        </p:spPr>
        <p:txBody>
          <a:bodyPr/>
          <a:lstStyle>
            <a:lvl1pPr>
              <a:defRPr/>
            </a:lvl1pPr>
          </a:lstStyle>
          <a:p>
            <a:pPr>
              <a:defRPr/>
            </a:pPr>
            <a:fld id="{FA443E62-B37D-4BDD-A3CA-6C6222EBB887}" type="slidenum">
              <a:rPr lang="en-US">
                <a:solidFill>
                  <a:srgbClr val="FFCC00"/>
                </a:solidFill>
              </a:rPr>
              <a:pPr>
                <a:defRPr/>
              </a:pPr>
              <a:t>‹#›</a:t>
            </a:fld>
            <a:endParaRPr lang="en-US">
              <a:solidFill>
                <a:srgbClr val="FFCC00"/>
              </a:solidFill>
            </a:endParaRPr>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116B3F8A-1730-4411-805C-A53F3F2BE1AC}" type="slidenum">
              <a:rPr lang="en-US">
                <a:solidFill>
                  <a:srgbClr val="FFCC00"/>
                </a:solidFill>
              </a:rPr>
              <a:pPr>
                <a:defRPr/>
              </a:pPr>
              <a:t>‹#›</a:t>
            </a:fld>
            <a:endParaRPr lang="en-US">
              <a:solidFill>
                <a:srgbClr val="FFCC00"/>
              </a:solidFill>
            </a:endParaRPr>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5E835AF8-93EF-43BD-92F0-C22B5C0D2A9E}" type="slidenum">
              <a:rPr lang="en-US">
                <a:solidFill>
                  <a:srgbClr val="FFCC00"/>
                </a:solidFill>
              </a:rPr>
              <a:pPr>
                <a:defRPr/>
              </a:pPr>
              <a:t>‹#›</a:t>
            </a:fld>
            <a:endParaRPr lang="en-US">
              <a:solidFill>
                <a:srgbClr val="FFCC00"/>
              </a:solidFill>
            </a:endParaRPr>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A1492250-B91B-4543-9C3D-44B4CB47CBA6}" type="slidenum">
              <a:rPr lang="en-US">
                <a:solidFill>
                  <a:srgbClr val="FFCC00"/>
                </a:solidFill>
              </a:rPr>
              <a:pPr>
                <a:defRPr/>
              </a:pPr>
              <a:t>‹#›</a:t>
            </a:fld>
            <a:endParaRPr lang="en-US">
              <a:solidFill>
                <a:srgbClr val="FFCC00"/>
              </a:solidFill>
            </a:endParaRPr>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9" name="Rectangle 141"/>
          <p:cNvSpPr>
            <a:spLocks noGrp="1" noChangeArrowheads="1"/>
          </p:cNvSpPr>
          <p:nvPr>
            <p:ph type="sldNum" sz="quarter" idx="12"/>
          </p:nvPr>
        </p:nvSpPr>
        <p:spPr>
          <a:ln/>
        </p:spPr>
        <p:txBody>
          <a:bodyPr/>
          <a:lstStyle>
            <a:lvl1pPr>
              <a:defRPr/>
            </a:lvl1pPr>
          </a:lstStyle>
          <a:p>
            <a:pPr>
              <a:defRPr/>
            </a:pPr>
            <a:fld id="{82B3D6AF-0A42-4F15-9785-C00C51CAD6C3}" type="slidenum">
              <a:rPr lang="en-US">
                <a:solidFill>
                  <a:srgbClr val="FFCC00"/>
                </a:solidFill>
              </a:rPr>
              <a:pPr>
                <a:defRPr/>
              </a:pPr>
              <a:t>‹#›</a:t>
            </a:fld>
            <a:endParaRPr lang="en-US">
              <a:solidFill>
                <a:srgbClr val="FFCC00"/>
              </a:solidFill>
            </a:endParaRPr>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5" name="Rectangle 141"/>
          <p:cNvSpPr>
            <a:spLocks noGrp="1" noChangeArrowheads="1"/>
          </p:cNvSpPr>
          <p:nvPr>
            <p:ph type="sldNum" sz="quarter" idx="12"/>
          </p:nvPr>
        </p:nvSpPr>
        <p:spPr>
          <a:ln/>
        </p:spPr>
        <p:txBody>
          <a:bodyPr/>
          <a:lstStyle>
            <a:lvl1pPr>
              <a:defRPr/>
            </a:lvl1pPr>
          </a:lstStyle>
          <a:p>
            <a:pPr>
              <a:defRPr/>
            </a:pPr>
            <a:fld id="{15F7A58F-AF9C-460F-8573-D9986EF5CAAE}" type="slidenum">
              <a:rPr lang="en-US">
                <a:solidFill>
                  <a:srgbClr val="FFCC00"/>
                </a:solidFill>
              </a:rPr>
              <a:pPr>
                <a:defRPr/>
              </a:pPr>
              <a:t>‹#›</a:t>
            </a:fld>
            <a:endParaRPr lang="en-US">
              <a:solidFill>
                <a:srgbClr val="FFCC00"/>
              </a:solidFill>
            </a:endParaRPr>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4" name="Rectangle 141"/>
          <p:cNvSpPr>
            <a:spLocks noGrp="1" noChangeArrowheads="1"/>
          </p:cNvSpPr>
          <p:nvPr>
            <p:ph type="sldNum" sz="quarter" idx="12"/>
          </p:nvPr>
        </p:nvSpPr>
        <p:spPr>
          <a:ln/>
        </p:spPr>
        <p:txBody>
          <a:bodyPr/>
          <a:lstStyle>
            <a:lvl1pPr>
              <a:defRPr/>
            </a:lvl1pPr>
          </a:lstStyle>
          <a:p>
            <a:pPr>
              <a:defRPr/>
            </a:pPr>
            <a:fld id="{7543D691-AF09-4E10-85DB-15086E5BDB42}" type="slidenum">
              <a:rPr lang="en-US">
                <a:solidFill>
                  <a:srgbClr val="FFCC00"/>
                </a:solidFill>
              </a:rPr>
              <a:pPr>
                <a:defRPr/>
              </a:pPr>
              <a:t>‹#›</a:t>
            </a:fld>
            <a:endParaRPr lang="en-US">
              <a:solidFill>
                <a:srgbClr val="FFCC00"/>
              </a:solidFill>
            </a:endParaRPr>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760E1E48-0A9A-43FD-BDB0-6D647BFE4AA7}" type="slidenum">
              <a:rPr lang="en-US">
                <a:solidFill>
                  <a:srgbClr val="FFCC00"/>
                </a:solidFill>
              </a:rPr>
              <a:pPr>
                <a:defRPr/>
              </a:pPr>
              <a:t>‹#›</a:t>
            </a:fld>
            <a:endParaRPr lang="en-US">
              <a:solidFill>
                <a:srgbClr val="FFCC00"/>
              </a:solidFill>
            </a:endParaRPr>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8466D539-6599-4F41-A0C5-AA04EA8C71D4}" type="slidenum">
              <a:rPr lang="en-US">
                <a:solidFill>
                  <a:srgbClr val="FFCC00"/>
                </a:solidFill>
              </a:rPr>
              <a:pPr>
                <a:defRPr/>
              </a:pPr>
              <a:t>‹#›</a:t>
            </a:fld>
            <a:endParaRPr lang="en-US">
              <a:solidFill>
                <a:srgbClr val="FFCC00"/>
              </a:solidFill>
            </a:endParaRPr>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405285" y="1"/>
            <a:ext cx="3786716" cy="3254375"/>
            <a:chOff x="3115" y="0"/>
            <a:chExt cx="2170" cy="2486"/>
          </a:xfrm>
        </p:grpSpPr>
        <p:grpSp>
          <p:nvGrpSpPr>
            <p:cNvPr id="3" name="Group 3"/>
            <p:cNvGrpSpPr>
              <a:grpSpLocks/>
            </p:cNvGrpSpPr>
            <p:nvPr/>
          </p:nvGrpSpPr>
          <p:grpSpPr bwMode="auto">
            <a:xfrm>
              <a:off x="4080" y="1910"/>
              <a:ext cx="768" cy="576"/>
              <a:chOff x="0" y="0"/>
              <a:chExt cx="768" cy="576"/>
            </a:xfrm>
          </p:grpSpPr>
          <p:sp>
            <p:nvSpPr>
              <p:cNvPr id="10244"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45"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4" name="Group 6"/>
            <p:cNvGrpSpPr>
              <a:grpSpLocks/>
            </p:cNvGrpSpPr>
            <p:nvPr/>
          </p:nvGrpSpPr>
          <p:grpSpPr bwMode="auto">
            <a:xfrm>
              <a:off x="4257" y="1103"/>
              <a:ext cx="768" cy="576"/>
              <a:chOff x="0" y="0"/>
              <a:chExt cx="768" cy="576"/>
            </a:xfrm>
          </p:grpSpPr>
          <p:sp>
            <p:nvSpPr>
              <p:cNvPr id="10247"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48"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5" name="Group 9"/>
            <p:cNvGrpSpPr>
              <a:grpSpLocks/>
            </p:cNvGrpSpPr>
            <p:nvPr/>
          </p:nvGrpSpPr>
          <p:grpSpPr bwMode="auto">
            <a:xfrm>
              <a:off x="3134" y="0"/>
              <a:ext cx="768" cy="576"/>
              <a:chOff x="0" y="0"/>
              <a:chExt cx="768" cy="576"/>
            </a:xfrm>
          </p:grpSpPr>
          <p:sp>
            <p:nvSpPr>
              <p:cNvPr id="1025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51"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6" name="Group 12"/>
            <p:cNvGrpSpPr>
              <a:grpSpLocks/>
            </p:cNvGrpSpPr>
            <p:nvPr/>
          </p:nvGrpSpPr>
          <p:grpSpPr bwMode="auto">
            <a:xfrm>
              <a:off x="3115" y="0"/>
              <a:ext cx="2170" cy="1702"/>
              <a:chOff x="3115" y="0"/>
              <a:chExt cx="2170" cy="1702"/>
            </a:xfrm>
          </p:grpSpPr>
          <p:grpSp>
            <p:nvGrpSpPr>
              <p:cNvPr id="7" name="Group 13"/>
              <p:cNvGrpSpPr>
                <a:grpSpLocks/>
              </p:cNvGrpSpPr>
              <p:nvPr/>
            </p:nvGrpSpPr>
            <p:grpSpPr bwMode="auto">
              <a:xfrm>
                <a:off x="3640" y="308"/>
                <a:ext cx="1145" cy="844"/>
                <a:chOff x="1265" y="814"/>
                <a:chExt cx="2919" cy="2151"/>
              </a:xfrm>
            </p:grpSpPr>
            <p:sp>
              <p:nvSpPr>
                <p:cNvPr id="10254"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55"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8" name="Group 16"/>
              <p:cNvGrpSpPr>
                <a:grpSpLocks/>
              </p:cNvGrpSpPr>
              <p:nvPr/>
            </p:nvGrpSpPr>
            <p:grpSpPr bwMode="auto">
              <a:xfrm>
                <a:off x="3115" y="0"/>
                <a:ext cx="2145" cy="1702"/>
                <a:chOff x="3115" y="0"/>
                <a:chExt cx="2145" cy="1702"/>
              </a:xfrm>
            </p:grpSpPr>
            <p:grpSp>
              <p:nvGrpSpPr>
                <p:cNvPr id="9" name="Group 17"/>
                <p:cNvGrpSpPr>
                  <a:grpSpLocks/>
                </p:cNvGrpSpPr>
                <p:nvPr/>
              </p:nvGrpSpPr>
              <p:grpSpPr bwMode="auto">
                <a:xfrm>
                  <a:off x="4505" y="589"/>
                  <a:ext cx="493" cy="912"/>
                  <a:chOff x="3471" y="1530"/>
                  <a:chExt cx="1258" cy="2327"/>
                </a:xfrm>
              </p:grpSpPr>
              <p:sp>
                <p:nvSpPr>
                  <p:cNvPr id="10258" name="Freeform 18"/>
                  <p:cNvSpPr>
                    <a:spLocks/>
                  </p:cNvSpPr>
                  <p:nvPr/>
                </p:nvSpPr>
                <p:spPr bwMode="hidden">
                  <a:xfrm rot="2711884">
                    <a:off x="2772" y="2236"/>
                    <a:ext cx="1711"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59" name="Freeform 19"/>
                  <p:cNvSpPr>
                    <a:spLocks/>
                  </p:cNvSpPr>
                  <p:nvPr/>
                </p:nvSpPr>
                <p:spPr bwMode="hidden">
                  <a:xfrm rot="2711884">
                    <a:off x="4024" y="3144"/>
                    <a:ext cx="916" cy="4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0" name="Group 20"/>
                <p:cNvGrpSpPr>
                  <a:grpSpLocks/>
                </p:cNvGrpSpPr>
                <p:nvPr/>
              </p:nvGrpSpPr>
              <p:grpSpPr bwMode="auto">
                <a:xfrm>
                  <a:off x="4267" y="781"/>
                  <a:ext cx="966" cy="522"/>
                  <a:chOff x="2864" y="2019"/>
                  <a:chExt cx="2463" cy="1332"/>
                </a:xfrm>
              </p:grpSpPr>
              <p:sp>
                <p:nvSpPr>
                  <p:cNvPr id="10261"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62"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1" name="Group 23"/>
                <p:cNvGrpSpPr>
                  <a:grpSpLocks/>
                </p:cNvGrpSpPr>
                <p:nvPr/>
              </p:nvGrpSpPr>
              <p:grpSpPr bwMode="auto">
                <a:xfrm>
                  <a:off x="4280" y="707"/>
                  <a:ext cx="971" cy="417"/>
                  <a:chOff x="2897" y="1832"/>
                  <a:chExt cx="2477" cy="1064"/>
                </a:xfrm>
              </p:grpSpPr>
              <p:sp>
                <p:nvSpPr>
                  <p:cNvPr id="10264"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65"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2" name="Group 26"/>
                <p:cNvGrpSpPr>
                  <a:grpSpLocks/>
                </p:cNvGrpSpPr>
                <p:nvPr/>
              </p:nvGrpSpPr>
              <p:grpSpPr bwMode="auto">
                <a:xfrm>
                  <a:off x="4291" y="630"/>
                  <a:ext cx="969" cy="364"/>
                  <a:chOff x="2924" y="1636"/>
                  <a:chExt cx="2472" cy="927"/>
                </a:xfrm>
              </p:grpSpPr>
              <p:sp>
                <p:nvSpPr>
                  <p:cNvPr id="10267" name="Freeform 27"/>
                  <p:cNvSpPr>
                    <a:spLocks/>
                  </p:cNvSpPr>
                  <p:nvPr/>
                </p:nvSpPr>
                <p:spPr bwMode="hidden">
                  <a:xfrm rot="1080363">
                    <a:off x="2913" y="1625"/>
                    <a:ext cx="1677" cy="33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68" name="Freeform 28"/>
                  <p:cNvSpPr>
                    <a:spLocks/>
                  </p:cNvSpPr>
                  <p:nvPr/>
                </p:nvSpPr>
                <p:spPr bwMode="hidden">
                  <a:xfrm rot="1080363">
                    <a:off x="4488" y="2030"/>
                    <a:ext cx="897" cy="5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3" name="Group 29"/>
                <p:cNvGrpSpPr>
                  <a:grpSpLocks/>
                </p:cNvGrpSpPr>
                <p:nvPr/>
              </p:nvGrpSpPr>
              <p:grpSpPr bwMode="auto">
                <a:xfrm>
                  <a:off x="4304" y="543"/>
                  <a:ext cx="918" cy="258"/>
                  <a:chOff x="2958" y="1414"/>
                  <a:chExt cx="2342" cy="657"/>
                </a:xfrm>
              </p:grpSpPr>
              <p:sp>
                <p:nvSpPr>
                  <p:cNvPr id="10270"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71" name="Freeform 31"/>
                  <p:cNvSpPr>
                    <a:spLocks/>
                  </p:cNvSpPr>
                  <p:nvPr/>
                </p:nvSpPr>
                <p:spPr bwMode="hidden">
                  <a:xfrm rot="463793">
                    <a:off x="4470" y="1581"/>
                    <a:ext cx="829" cy="47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4" name="Group 32"/>
                <p:cNvGrpSpPr>
                  <a:grpSpLocks/>
                </p:cNvGrpSpPr>
                <p:nvPr/>
              </p:nvGrpSpPr>
              <p:grpSpPr bwMode="auto">
                <a:xfrm>
                  <a:off x="4314" y="487"/>
                  <a:ext cx="843" cy="134"/>
                  <a:chOff x="2983" y="1269"/>
                  <a:chExt cx="2150" cy="343"/>
                </a:xfrm>
              </p:grpSpPr>
              <p:sp>
                <p:nvSpPr>
                  <p:cNvPr id="10273"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74" name="Freeform 34"/>
                  <p:cNvSpPr>
                    <a:spLocks/>
                  </p:cNvSpPr>
                  <p:nvPr/>
                </p:nvSpPr>
                <p:spPr bwMode="hidden">
                  <a:xfrm rot="-84182">
                    <a:off x="4377" y="1258"/>
                    <a:ext cx="755" cy="35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5" name="Group 35"/>
                <p:cNvGrpSpPr>
                  <a:grpSpLocks/>
                </p:cNvGrpSpPr>
                <p:nvPr/>
              </p:nvGrpSpPr>
              <p:grpSpPr bwMode="auto">
                <a:xfrm>
                  <a:off x="4296" y="349"/>
                  <a:ext cx="737" cy="167"/>
                  <a:chOff x="2938" y="917"/>
                  <a:chExt cx="1879" cy="427"/>
                </a:xfrm>
              </p:grpSpPr>
              <p:sp>
                <p:nvSpPr>
                  <p:cNvPr id="10276" name="Freeform 36"/>
                  <p:cNvSpPr>
                    <a:spLocks/>
                  </p:cNvSpPr>
                  <p:nvPr/>
                </p:nvSpPr>
                <p:spPr bwMode="hidden">
                  <a:xfrm rot="-802576">
                    <a:off x="2927" y="1128"/>
                    <a:ext cx="1243" cy="20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77" name="Freeform 37"/>
                  <p:cNvSpPr>
                    <a:spLocks/>
                  </p:cNvSpPr>
                  <p:nvPr/>
                </p:nvSpPr>
                <p:spPr bwMode="hidden">
                  <a:xfrm rot="-802576">
                    <a:off x="4148" y="918"/>
                    <a:ext cx="668"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6" name="Group 38"/>
                <p:cNvGrpSpPr>
                  <a:grpSpLocks/>
                </p:cNvGrpSpPr>
                <p:nvPr/>
              </p:nvGrpSpPr>
              <p:grpSpPr bwMode="auto">
                <a:xfrm>
                  <a:off x="3394" y="637"/>
                  <a:ext cx="493" cy="912"/>
                  <a:chOff x="637" y="1653"/>
                  <a:chExt cx="1257" cy="2326"/>
                </a:xfrm>
              </p:grpSpPr>
              <p:sp>
                <p:nvSpPr>
                  <p:cNvPr id="10279" name="Freeform 39"/>
                  <p:cNvSpPr>
                    <a:spLocks/>
                  </p:cNvSpPr>
                  <p:nvPr/>
                </p:nvSpPr>
                <p:spPr bwMode="hidden">
                  <a:xfrm rot="18888116" flipH="1">
                    <a:off x="875" y="2348"/>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80"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7" name="Group 41"/>
                <p:cNvGrpSpPr>
                  <a:grpSpLocks/>
                </p:cNvGrpSpPr>
                <p:nvPr/>
              </p:nvGrpSpPr>
              <p:grpSpPr bwMode="auto">
                <a:xfrm>
                  <a:off x="3142" y="850"/>
                  <a:ext cx="966" cy="522"/>
                  <a:chOff x="-5" y="2196"/>
                  <a:chExt cx="2463" cy="1332"/>
                </a:xfrm>
              </p:grpSpPr>
              <p:sp>
                <p:nvSpPr>
                  <p:cNvPr id="10282" name="Freeform 42"/>
                  <p:cNvSpPr>
                    <a:spLocks/>
                  </p:cNvSpPr>
                  <p:nvPr/>
                </p:nvSpPr>
                <p:spPr bwMode="hidden">
                  <a:xfrm rot="19495919" flipH="1">
                    <a:off x="644" y="2196"/>
                    <a:ext cx="1803"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83" name="Freeform 43"/>
                  <p:cNvSpPr>
                    <a:spLocks/>
                  </p:cNvSpPr>
                  <p:nvPr/>
                </p:nvSpPr>
                <p:spPr bwMode="hidden">
                  <a:xfrm rot="19495919" flipH="1">
                    <a:off x="-6" y="2982"/>
                    <a:ext cx="968"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8" name="Group 44"/>
                <p:cNvGrpSpPr>
                  <a:grpSpLocks/>
                </p:cNvGrpSpPr>
                <p:nvPr/>
              </p:nvGrpSpPr>
              <p:grpSpPr bwMode="auto">
                <a:xfrm>
                  <a:off x="3124" y="777"/>
                  <a:ext cx="971" cy="417"/>
                  <a:chOff x="-52" y="2009"/>
                  <a:chExt cx="2477" cy="1064"/>
                </a:xfrm>
              </p:grpSpPr>
              <p:sp>
                <p:nvSpPr>
                  <p:cNvPr id="10285"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86" name="Freeform 46"/>
                  <p:cNvSpPr>
                    <a:spLocks/>
                  </p:cNvSpPr>
                  <p:nvPr/>
                </p:nvSpPr>
                <p:spPr bwMode="hidden">
                  <a:xfrm rot="20017085" flipH="1">
                    <a:off x="-53" y="2598"/>
                    <a:ext cx="931" cy="46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9" name="Group 47"/>
                <p:cNvGrpSpPr>
                  <a:grpSpLocks/>
                </p:cNvGrpSpPr>
                <p:nvPr/>
              </p:nvGrpSpPr>
              <p:grpSpPr bwMode="auto">
                <a:xfrm>
                  <a:off x="3115" y="700"/>
                  <a:ext cx="969" cy="363"/>
                  <a:chOff x="-74" y="1813"/>
                  <a:chExt cx="2472" cy="927"/>
                </a:xfrm>
              </p:grpSpPr>
              <p:sp>
                <p:nvSpPr>
                  <p:cNvPr id="10288" name="Freeform 48"/>
                  <p:cNvSpPr>
                    <a:spLocks/>
                  </p:cNvSpPr>
                  <p:nvPr/>
                </p:nvSpPr>
                <p:spPr bwMode="hidden">
                  <a:xfrm rot="20519637" flipH="1">
                    <a:off x="721" y="1812"/>
                    <a:ext cx="1677" cy="32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89" name="Freeform 49"/>
                  <p:cNvSpPr>
                    <a:spLocks/>
                  </p:cNvSpPr>
                  <p:nvPr/>
                </p:nvSpPr>
                <p:spPr bwMode="hidden">
                  <a:xfrm rot="20519637" flipH="1">
                    <a:off x="-74" y="2212"/>
                    <a:ext cx="900" cy="51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20" name="Group 50"/>
                <p:cNvGrpSpPr>
                  <a:grpSpLocks/>
                </p:cNvGrpSpPr>
                <p:nvPr/>
              </p:nvGrpSpPr>
              <p:grpSpPr bwMode="auto">
                <a:xfrm>
                  <a:off x="3153" y="613"/>
                  <a:ext cx="918" cy="257"/>
                  <a:chOff x="22" y="1591"/>
                  <a:chExt cx="2342" cy="657"/>
                </a:xfrm>
              </p:grpSpPr>
              <p:sp>
                <p:nvSpPr>
                  <p:cNvPr id="10291" name="Freeform 51"/>
                  <p:cNvSpPr>
                    <a:spLocks/>
                  </p:cNvSpPr>
                  <p:nvPr/>
                </p:nvSpPr>
                <p:spPr bwMode="hidden">
                  <a:xfrm rot="21136207" flipH="1">
                    <a:off x="819" y="1580"/>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92"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21" name="Group 53"/>
                <p:cNvGrpSpPr>
                  <a:grpSpLocks/>
                </p:cNvGrpSpPr>
                <p:nvPr/>
              </p:nvGrpSpPr>
              <p:grpSpPr bwMode="auto">
                <a:xfrm>
                  <a:off x="3218" y="556"/>
                  <a:ext cx="843" cy="134"/>
                  <a:chOff x="189" y="1446"/>
                  <a:chExt cx="2150" cy="343"/>
                </a:xfrm>
              </p:grpSpPr>
              <p:sp>
                <p:nvSpPr>
                  <p:cNvPr id="10294"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95" name="Freeform 55"/>
                  <p:cNvSpPr>
                    <a:spLocks/>
                  </p:cNvSpPr>
                  <p:nvPr/>
                </p:nvSpPr>
                <p:spPr bwMode="hidden">
                  <a:xfrm rot="84182" flipH="1">
                    <a:off x="189" y="1435"/>
                    <a:ext cx="755" cy="35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22" name="Group 56"/>
                <p:cNvGrpSpPr>
                  <a:grpSpLocks/>
                </p:cNvGrpSpPr>
                <p:nvPr/>
              </p:nvGrpSpPr>
              <p:grpSpPr bwMode="auto">
                <a:xfrm>
                  <a:off x="3342" y="418"/>
                  <a:ext cx="737" cy="167"/>
                  <a:chOff x="505" y="1094"/>
                  <a:chExt cx="1879" cy="427"/>
                </a:xfrm>
              </p:grpSpPr>
              <p:sp>
                <p:nvSpPr>
                  <p:cNvPr id="10297"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298"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23" name="Group 59"/>
                <p:cNvGrpSpPr>
                  <a:grpSpLocks/>
                </p:cNvGrpSpPr>
                <p:nvPr/>
              </p:nvGrpSpPr>
              <p:grpSpPr bwMode="auto">
                <a:xfrm>
                  <a:off x="3386" y="341"/>
                  <a:ext cx="725" cy="218"/>
                  <a:chOff x="616" y="899"/>
                  <a:chExt cx="1850" cy="554"/>
                </a:xfrm>
              </p:grpSpPr>
              <p:sp>
                <p:nvSpPr>
                  <p:cNvPr id="10300"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01"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24" name="Group 62"/>
                <p:cNvGrpSpPr>
                  <a:grpSpLocks/>
                </p:cNvGrpSpPr>
                <p:nvPr/>
              </p:nvGrpSpPr>
              <p:grpSpPr bwMode="auto">
                <a:xfrm>
                  <a:off x="3472" y="231"/>
                  <a:ext cx="693" cy="291"/>
                  <a:chOff x="3472" y="231"/>
                  <a:chExt cx="693" cy="291"/>
                </a:xfrm>
              </p:grpSpPr>
              <p:sp>
                <p:nvSpPr>
                  <p:cNvPr id="10303" name="Freeform 63"/>
                  <p:cNvSpPr>
                    <a:spLocks/>
                  </p:cNvSpPr>
                  <p:nvPr/>
                </p:nvSpPr>
                <p:spPr bwMode="hidden">
                  <a:xfrm rot="2028410" flipH="1">
                    <a:off x="3679" y="438"/>
                    <a:ext cx="483"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04" name="Freeform 64"/>
                  <p:cNvSpPr>
                    <a:spLocks/>
                  </p:cNvSpPr>
                  <p:nvPr/>
                </p:nvSpPr>
                <p:spPr bwMode="hidden">
                  <a:xfrm rot="2028410" flipH="1">
                    <a:off x="3472" y="228"/>
                    <a:ext cx="260" cy="13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25" name="Group 65"/>
                <p:cNvGrpSpPr>
                  <a:grpSpLocks/>
                </p:cNvGrpSpPr>
                <p:nvPr/>
              </p:nvGrpSpPr>
              <p:grpSpPr bwMode="auto">
                <a:xfrm>
                  <a:off x="3554" y="118"/>
                  <a:ext cx="664" cy="349"/>
                  <a:chOff x="3554" y="118"/>
                  <a:chExt cx="664" cy="349"/>
                </a:xfrm>
              </p:grpSpPr>
              <p:sp>
                <p:nvSpPr>
                  <p:cNvPr id="10306"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07"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26" name="Group 68"/>
                <p:cNvGrpSpPr>
                  <a:grpSpLocks/>
                </p:cNvGrpSpPr>
                <p:nvPr/>
              </p:nvGrpSpPr>
              <p:grpSpPr bwMode="auto">
                <a:xfrm>
                  <a:off x="3784" y="30"/>
                  <a:ext cx="305" cy="593"/>
                  <a:chOff x="1633" y="104"/>
                  <a:chExt cx="778" cy="1512"/>
                </a:xfrm>
              </p:grpSpPr>
              <p:sp>
                <p:nvSpPr>
                  <p:cNvPr id="10309"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10"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27" name="Group 71"/>
                <p:cNvGrpSpPr>
                  <a:grpSpLocks/>
                </p:cNvGrpSpPr>
                <p:nvPr/>
              </p:nvGrpSpPr>
              <p:grpSpPr bwMode="auto">
                <a:xfrm>
                  <a:off x="3903" y="0"/>
                  <a:ext cx="248" cy="601"/>
                  <a:chOff x="1935" y="28"/>
                  <a:chExt cx="634" cy="1534"/>
                </a:xfrm>
              </p:grpSpPr>
              <p:sp>
                <p:nvSpPr>
                  <p:cNvPr id="10312" name="Freeform 72"/>
                  <p:cNvSpPr>
                    <a:spLocks/>
                  </p:cNvSpPr>
                  <p:nvPr/>
                </p:nvSpPr>
                <p:spPr bwMode="hidden">
                  <a:xfrm rot="4126480" flipH="1">
                    <a:off x="1937" y="919"/>
                    <a:ext cx="1049"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13"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28" name="Group 74"/>
                <p:cNvGrpSpPr>
                  <a:grpSpLocks/>
                </p:cNvGrpSpPr>
                <p:nvPr/>
              </p:nvGrpSpPr>
              <p:grpSpPr bwMode="auto">
                <a:xfrm>
                  <a:off x="4251" y="252"/>
                  <a:ext cx="723" cy="222"/>
                  <a:chOff x="2822" y="672"/>
                  <a:chExt cx="1845" cy="566"/>
                </a:xfrm>
              </p:grpSpPr>
              <p:sp>
                <p:nvSpPr>
                  <p:cNvPr id="10315" name="Freeform 75"/>
                  <p:cNvSpPr>
                    <a:spLocks/>
                  </p:cNvSpPr>
                  <p:nvPr/>
                </p:nvSpPr>
                <p:spPr bwMode="hidden">
                  <a:xfrm rot="-1325434">
                    <a:off x="2811"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16" name="Freeform 76"/>
                  <p:cNvSpPr>
                    <a:spLocks/>
                  </p:cNvSpPr>
                  <p:nvPr/>
                </p:nvSpPr>
                <p:spPr bwMode="hidden">
                  <a:xfrm rot="-1325434">
                    <a:off x="4003" y="673"/>
                    <a:ext cx="653"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29" name="Group 77"/>
                <p:cNvGrpSpPr>
                  <a:grpSpLocks/>
                </p:cNvGrpSpPr>
                <p:nvPr/>
              </p:nvGrpSpPr>
              <p:grpSpPr bwMode="auto">
                <a:xfrm>
                  <a:off x="4196" y="163"/>
                  <a:ext cx="699" cy="282"/>
                  <a:chOff x="2683" y="445"/>
                  <a:chExt cx="1781" cy="717"/>
                </a:xfrm>
              </p:grpSpPr>
              <p:sp>
                <p:nvSpPr>
                  <p:cNvPr id="10318" name="Freeform 78"/>
                  <p:cNvSpPr>
                    <a:spLocks/>
                  </p:cNvSpPr>
                  <p:nvPr/>
                </p:nvSpPr>
                <p:spPr bwMode="hidden">
                  <a:xfrm rot="-1921064">
                    <a:off x="2682" y="946"/>
                    <a:ext cx="1227"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19" name="Freeform 79"/>
                  <p:cNvSpPr>
                    <a:spLocks/>
                  </p:cNvSpPr>
                  <p:nvPr/>
                </p:nvSpPr>
                <p:spPr bwMode="hidden">
                  <a:xfrm rot="-1921064">
                    <a:off x="3801" y="444"/>
                    <a:ext cx="65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sp>
              <p:nvSpPr>
                <p:cNvPr id="10320"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21"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nvGrpSpPr>
                <p:cNvPr id="30" name="Group 82"/>
                <p:cNvGrpSpPr>
                  <a:grpSpLocks/>
                </p:cNvGrpSpPr>
                <p:nvPr/>
              </p:nvGrpSpPr>
              <p:grpSpPr bwMode="auto">
                <a:xfrm>
                  <a:off x="4242" y="5"/>
                  <a:ext cx="251" cy="596"/>
                  <a:chOff x="2800" y="41"/>
                  <a:chExt cx="640" cy="1520"/>
                </a:xfrm>
              </p:grpSpPr>
              <p:sp>
                <p:nvSpPr>
                  <p:cNvPr id="10323" name="Freeform 83"/>
                  <p:cNvSpPr>
                    <a:spLocks/>
                  </p:cNvSpPr>
                  <p:nvPr/>
                </p:nvSpPr>
                <p:spPr bwMode="hidden">
                  <a:xfrm rot="-3857755">
                    <a:off x="2367" y="931"/>
                    <a:ext cx="1052"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24" name="Freeform 84"/>
                  <p:cNvSpPr>
                    <a:spLocks/>
                  </p:cNvSpPr>
                  <p:nvPr/>
                </p:nvSpPr>
                <p:spPr bwMode="hidden">
                  <a:xfrm rot="-3857755">
                    <a:off x="3013" y="180"/>
                    <a:ext cx="566"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31" name="Group 85"/>
                <p:cNvGrpSpPr>
                  <a:grpSpLocks/>
                </p:cNvGrpSpPr>
                <p:nvPr/>
              </p:nvGrpSpPr>
              <p:grpSpPr bwMode="auto">
                <a:xfrm>
                  <a:off x="4295" y="53"/>
                  <a:ext cx="398" cy="574"/>
                  <a:chOff x="2934" y="163"/>
                  <a:chExt cx="1017" cy="1464"/>
                </a:xfrm>
              </p:grpSpPr>
              <p:sp>
                <p:nvSpPr>
                  <p:cNvPr id="10326"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27"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0305" name="Group 88"/>
                <p:cNvGrpSpPr>
                  <a:grpSpLocks/>
                </p:cNvGrpSpPr>
                <p:nvPr/>
              </p:nvGrpSpPr>
              <p:grpSpPr bwMode="auto">
                <a:xfrm>
                  <a:off x="4215" y="2"/>
                  <a:ext cx="95" cy="567"/>
                  <a:chOff x="2730" y="32"/>
                  <a:chExt cx="243" cy="1448"/>
                </a:xfrm>
              </p:grpSpPr>
              <p:sp>
                <p:nvSpPr>
                  <p:cNvPr id="10329"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30"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0308" name="Group 91"/>
                <p:cNvGrpSpPr>
                  <a:grpSpLocks/>
                </p:cNvGrpSpPr>
                <p:nvPr/>
              </p:nvGrpSpPr>
              <p:grpSpPr bwMode="auto">
                <a:xfrm>
                  <a:off x="3514" y="683"/>
                  <a:ext cx="425" cy="960"/>
                  <a:chOff x="943" y="1769"/>
                  <a:chExt cx="1085" cy="2450"/>
                </a:xfrm>
              </p:grpSpPr>
              <p:sp>
                <p:nvSpPr>
                  <p:cNvPr id="10332"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33" name="Freeform 93"/>
                  <p:cNvSpPr>
                    <a:spLocks/>
                  </p:cNvSpPr>
                  <p:nvPr/>
                </p:nvSpPr>
                <p:spPr bwMode="hidden">
                  <a:xfrm rot="18335692" flipH="1">
                    <a:off x="725" y="3500"/>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0311" name="Group 94"/>
                <p:cNvGrpSpPr>
                  <a:grpSpLocks/>
                </p:cNvGrpSpPr>
                <p:nvPr/>
              </p:nvGrpSpPr>
              <p:grpSpPr bwMode="auto">
                <a:xfrm>
                  <a:off x="3715" y="748"/>
                  <a:ext cx="300" cy="930"/>
                  <a:chOff x="1455" y="1936"/>
                  <a:chExt cx="766" cy="2373"/>
                </a:xfrm>
              </p:grpSpPr>
              <p:sp>
                <p:nvSpPr>
                  <p:cNvPr id="10335"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36" name="Freeform 96"/>
                  <p:cNvSpPr>
                    <a:spLocks/>
                  </p:cNvSpPr>
                  <p:nvPr/>
                </p:nvSpPr>
                <p:spPr bwMode="hidden">
                  <a:xfrm rot="17542885" flipH="1">
                    <a:off x="1278" y="3630"/>
                    <a:ext cx="84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0314" name="Group 97"/>
                <p:cNvGrpSpPr>
                  <a:grpSpLocks/>
                </p:cNvGrpSpPr>
                <p:nvPr/>
              </p:nvGrpSpPr>
              <p:grpSpPr bwMode="auto">
                <a:xfrm rot="88588">
                  <a:off x="3923" y="769"/>
                  <a:ext cx="180" cy="913"/>
                  <a:chOff x="1956" y="1990"/>
                  <a:chExt cx="492" cy="2604"/>
                </a:xfrm>
              </p:grpSpPr>
              <p:sp>
                <p:nvSpPr>
                  <p:cNvPr id="10338" name="Freeform 98"/>
                  <p:cNvSpPr>
                    <a:spLocks/>
                  </p:cNvSpPr>
                  <p:nvPr/>
                </p:nvSpPr>
                <p:spPr bwMode="hidden">
                  <a:xfrm rot="16782062" flipH="1">
                    <a:off x="1428" y="2682"/>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39" name="Freeform 99"/>
                  <p:cNvSpPr>
                    <a:spLocks/>
                  </p:cNvSpPr>
                  <p:nvPr/>
                </p:nvSpPr>
                <p:spPr bwMode="hidden">
                  <a:xfrm rot="16782062" flipH="1">
                    <a:off x="1720" y="3887"/>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0317" name="Group 100"/>
                <p:cNvGrpSpPr>
                  <a:grpSpLocks/>
                </p:cNvGrpSpPr>
                <p:nvPr/>
              </p:nvGrpSpPr>
              <p:grpSpPr bwMode="auto">
                <a:xfrm>
                  <a:off x="4451" y="662"/>
                  <a:ext cx="442" cy="951"/>
                  <a:chOff x="3334" y="1717"/>
                  <a:chExt cx="1125" cy="2426"/>
                </a:xfrm>
              </p:grpSpPr>
              <p:sp>
                <p:nvSpPr>
                  <p:cNvPr id="10341"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42"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0322" name="Group 103"/>
                <p:cNvGrpSpPr>
                  <a:grpSpLocks/>
                </p:cNvGrpSpPr>
                <p:nvPr/>
              </p:nvGrpSpPr>
              <p:grpSpPr bwMode="auto">
                <a:xfrm>
                  <a:off x="4391" y="721"/>
                  <a:ext cx="347" cy="951"/>
                  <a:chOff x="3181" y="1866"/>
                  <a:chExt cx="883" cy="2426"/>
                </a:xfrm>
              </p:grpSpPr>
              <p:sp>
                <p:nvSpPr>
                  <p:cNvPr id="10344" name="Freeform 104"/>
                  <p:cNvSpPr>
                    <a:spLocks/>
                  </p:cNvSpPr>
                  <p:nvPr/>
                </p:nvSpPr>
                <p:spPr bwMode="hidden">
                  <a:xfrm rot="3745735">
                    <a:off x="2506" y="2530"/>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45" name="Freeform 105"/>
                  <p:cNvSpPr>
                    <a:spLocks/>
                  </p:cNvSpPr>
                  <p:nvPr/>
                </p:nvSpPr>
                <p:spPr bwMode="hidden">
                  <a:xfrm rot="3745735">
                    <a:off x="3387" y="3603"/>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0325" name="Group 106"/>
                <p:cNvGrpSpPr>
                  <a:grpSpLocks/>
                </p:cNvGrpSpPr>
                <p:nvPr/>
              </p:nvGrpSpPr>
              <p:grpSpPr bwMode="auto">
                <a:xfrm>
                  <a:off x="4323" y="767"/>
                  <a:ext cx="243" cy="935"/>
                  <a:chOff x="3006" y="1983"/>
                  <a:chExt cx="619" cy="2386"/>
                </a:xfrm>
              </p:grpSpPr>
              <p:sp>
                <p:nvSpPr>
                  <p:cNvPr id="10347" name="Freeform 107"/>
                  <p:cNvSpPr>
                    <a:spLocks/>
                  </p:cNvSpPr>
                  <p:nvPr/>
                </p:nvSpPr>
                <p:spPr bwMode="hidden">
                  <a:xfrm rot="4286818">
                    <a:off x="2328" y="2650"/>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48" name="Freeform 108"/>
                  <p:cNvSpPr>
                    <a:spLocks/>
                  </p:cNvSpPr>
                  <p:nvPr/>
                </p:nvSpPr>
                <p:spPr bwMode="hidden">
                  <a:xfrm rot="4286818">
                    <a:off x="3003" y="3736"/>
                    <a:ext cx="857"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0328" name="Group 109"/>
                <p:cNvGrpSpPr>
                  <a:grpSpLocks/>
                </p:cNvGrpSpPr>
                <p:nvPr/>
              </p:nvGrpSpPr>
              <p:grpSpPr bwMode="auto">
                <a:xfrm>
                  <a:off x="4249" y="813"/>
                  <a:ext cx="159" cy="870"/>
                  <a:chOff x="2819" y="2101"/>
                  <a:chExt cx="405" cy="2219"/>
                </a:xfrm>
              </p:grpSpPr>
              <p:sp>
                <p:nvSpPr>
                  <p:cNvPr id="10350" name="Freeform 110"/>
                  <p:cNvSpPr>
                    <a:spLocks/>
                  </p:cNvSpPr>
                  <p:nvPr/>
                </p:nvSpPr>
                <p:spPr bwMode="hidden">
                  <a:xfrm rot="4898956">
                    <a:off x="2213" y="2706"/>
                    <a:ext cx="1460"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51" name="Freeform 111"/>
                  <p:cNvSpPr>
                    <a:spLocks/>
                  </p:cNvSpPr>
                  <p:nvPr/>
                </p:nvSpPr>
                <p:spPr bwMode="hidden">
                  <a:xfrm rot="4898956">
                    <a:off x="2637" y="3721"/>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nvGrpSpPr>
                <p:cNvPr id="10331" name="Group 112"/>
                <p:cNvGrpSpPr>
                  <a:grpSpLocks/>
                </p:cNvGrpSpPr>
                <p:nvPr/>
              </p:nvGrpSpPr>
              <p:grpSpPr bwMode="auto">
                <a:xfrm>
                  <a:off x="4045" y="826"/>
                  <a:ext cx="167" cy="857"/>
                  <a:chOff x="2287" y="2135"/>
                  <a:chExt cx="426" cy="2185"/>
                </a:xfrm>
              </p:grpSpPr>
              <p:sp>
                <p:nvSpPr>
                  <p:cNvPr id="10353" name="Freeform 113"/>
                  <p:cNvSpPr>
                    <a:spLocks/>
                  </p:cNvSpPr>
                  <p:nvPr/>
                </p:nvSpPr>
                <p:spPr bwMode="hidden">
                  <a:xfrm rot="5755659">
                    <a:off x="1903" y="2758"/>
                    <a:ext cx="1432"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54" name="Freeform 114"/>
                  <p:cNvSpPr>
                    <a:spLocks/>
                  </p:cNvSpPr>
                  <p:nvPr/>
                </p:nvSpPr>
                <p:spPr bwMode="hidden">
                  <a:xfrm rot="5755659">
                    <a:off x="2051" y="3778"/>
                    <a:ext cx="767"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sp>
            <p:nvSpPr>
              <p:cNvPr id="10355"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56" name="Arc 116"/>
              <p:cNvSpPr>
                <a:spLocks/>
              </p:cNvSpPr>
              <p:nvPr/>
            </p:nvSpPr>
            <p:spPr bwMode="hidden">
              <a:xfrm flipH="1">
                <a:off x="3527" y="725"/>
                <a:ext cx="832" cy="900"/>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57"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58" name="Arc 118"/>
              <p:cNvSpPr>
                <a:spLocks/>
              </p:cNvSpPr>
              <p:nvPr/>
            </p:nvSpPr>
            <p:spPr bwMode="hidden">
              <a:xfrm flipH="1">
                <a:off x="3612" y="580"/>
                <a:ext cx="485"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59" name="Arc 119"/>
              <p:cNvSpPr>
                <a:spLocks/>
              </p:cNvSpPr>
              <p:nvPr/>
            </p:nvSpPr>
            <p:spPr bwMode="hidden">
              <a:xfrm flipH="1">
                <a:off x="3267" y="628"/>
                <a:ext cx="791" cy="928"/>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60"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61"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62"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63" name="Arc 123"/>
              <p:cNvSpPr>
                <a:spLocks/>
              </p:cNvSpPr>
              <p:nvPr/>
            </p:nvSpPr>
            <p:spPr bwMode="hidden">
              <a:xfrm>
                <a:off x="4302" y="463"/>
                <a:ext cx="558"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64" name="Freeform 124"/>
              <p:cNvSpPr>
                <a:spLocks/>
              </p:cNvSpPr>
              <p:nvPr/>
            </p:nvSpPr>
            <p:spPr bwMode="hidden">
              <a:xfrm>
                <a:off x="4410" y="1033"/>
                <a:ext cx="188"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65" name="Freeform 125"/>
              <p:cNvSpPr>
                <a:spLocks/>
              </p:cNvSpPr>
              <p:nvPr/>
            </p:nvSpPr>
            <p:spPr bwMode="hidden">
              <a:xfrm rot="19660755" flipV="1">
                <a:off x="4114" y="843"/>
                <a:ext cx="171" cy="326"/>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66"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67" name="Arc 127"/>
              <p:cNvSpPr>
                <a:spLocks/>
              </p:cNvSpPr>
              <p:nvPr/>
            </p:nvSpPr>
            <p:spPr bwMode="hidden">
              <a:xfrm flipH="1">
                <a:off x="3426" y="122"/>
                <a:ext cx="724" cy="900"/>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68" name="Arc 128"/>
              <p:cNvSpPr>
                <a:spLocks/>
              </p:cNvSpPr>
              <p:nvPr/>
            </p:nvSpPr>
            <p:spPr bwMode="hidden">
              <a:xfrm>
                <a:off x="4199" y="502"/>
                <a:ext cx="297" cy="901"/>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69"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70"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71"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72"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73" name="Freeform 133"/>
              <p:cNvSpPr>
                <a:spLocks/>
              </p:cNvSpPr>
              <p:nvPr/>
            </p:nvSpPr>
            <p:spPr bwMode="hidden">
              <a:xfrm>
                <a:off x="4636" y="576"/>
                <a:ext cx="594" cy="41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74" name="Freeform 134"/>
              <p:cNvSpPr>
                <a:spLocks/>
              </p:cNvSpPr>
              <p:nvPr/>
            </p:nvSpPr>
            <p:spPr bwMode="hidden">
              <a:xfrm>
                <a:off x="4658" y="132"/>
                <a:ext cx="260" cy="55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75"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sp>
            <p:nvSpPr>
              <p:cNvPr id="10376"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eaLnBrk="0" fontAlgn="base" hangingPunct="0">
                  <a:spcBef>
                    <a:spcPct val="0"/>
                  </a:spcBef>
                  <a:spcAft>
                    <a:spcPct val="0"/>
                  </a:spcAft>
                  <a:defRPr/>
                </a:pPr>
                <a:endParaRPr lang="en-US" sz="1800">
                  <a:solidFill>
                    <a:srgbClr val="FFCC00"/>
                  </a:solidFill>
                </a:endParaRPr>
              </a:p>
            </p:txBody>
          </p:sp>
        </p:grpSp>
      </p:grpSp>
      <p:sp>
        <p:nvSpPr>
          <p:cNvPr id="1027" name="Rectangle 137"/>
          <p:cNvSpPr>
            <a:spLocks noGrp="1" noChangeArrowheads="1"/>
          </p:cNvSpPr>
          <p:nvPr>
            <p:ph type="title"/>
          </p:nvPr>
        </p:nvSpPr>
        <p:spPr bwMode="auto">
          <a:xfrm>
            <a:off x="914400" y="301625"/>
            <a:ext cx="103632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38"/>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9" name="Rectangle 139"/>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FFCC00"/>
              </a:solidFill>
            </a:endParaRPr>
          </a:p>
        </p:txBody>
      </p:sp>
      <p:sp>
        <p:nvSpPr>
          <p:cNvPr id="10380" name="Rectangle 140"/>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FFCC00"/>
              </a:solidFill>
            </a:endParaRPr>
          </a:p>
        </p:txBody>
      </p:sp>
      <p:sp>
        <p:nvSpPr>
          <p:cNvPr id="10381" name="Rectangle 141"/>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5E336386-601E-4C8E-A092-A5D3F920F23D}" type="slidenum">
              <a:rPr lang="en-US">
                <a:solidFill>
                  <a:srgbClr val="FFCC00"/>
                </a:solidFill>
              </a:rPr>
              <a:pPr fontAlgn="base">
                <a:spcBef>
                  <a:spcPct val="0"/>
                </a:spcBef>
                <a:spcAft>
                  <a:spcPct val="0"/>
                </a:spcAft>
                <a:defRPr/>
              </a:pPr>
              <a:t>‹#›</a:t>
            </a:fld>
            <a:endParaRPr lang="en-US">
              <a:solidFill>
                <a:srgbClr val="FFCC00"/>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slow">
    <p:rand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upload.wikimedia.org/wikipedia/commons/9/99/Marie_Louise_Empress.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en.wikipedia.org/wiki/File:Louis_18_robes.jpg" TargetMode="External"/><Relationship Id="rId4" Type="http://schemas.openxmlformats.org/officeDocument/2006/relationships/image" Target="../media/image38.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400800" y="3962401"/>
            <a:ext cx="4114800" cy="2441575"/>
          </a:xfrm>
        </p:spPr>
        <p:txBody>
          <a:bodyPr/>
          <a:lstStyle/>
          <a:p>
            <a:pPr eaLnBrk="1" hangingPunct="1"/>
            <a:r>
              <a:rPr lang="en-US"/>
              <a:t>Napoleon </a:t>
            </a:r>
            <a:r>
              <a:rPr lang="en-US" u="sng"/>
              <a:t>Bonaparte</a:t>
            </a:r>
          </a:p>
        </p:txBody>
      </p:sp>
      <p:pic>
        <p:nvPicPr>
          <p:cNvPr id="35843" name="Picture 5" descr="http://www.solarnavigator.net/history/explorers_history/Napoleon_Bonapartes_portrai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28800" y="0"/>
            <a:ext cx="4046538" cy="6858000"/>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301625"/>
            <a:ext cx="10972800" cy="1462088"/>
          </a:xfrm>
        </p:spPr>
        <p:txBody>
          <a:bodyPr/>
          <a:lstStyle/>
          <a:p>
            <a:pPr eaLnBrk="1" hangingPunct="1"/>
            <a:r>
              <a:rPr lang="en-US" dirty="0">
                <a:solidFill>
                  <a:schemeClr val="tx1"/>
                </a:solidFill>
              </a:rPr>
              <a:t>Napoleon’s Control </a:t>
            </a:r>
            <a:endParaRPr lang="en-US" u="sng" dirty="0">
              <a:solidFill>
                <a:schemeClr val="tx1"/>
              </a:solidFill>
            </a:endParaRPr>
          </a:p>
        </p:txBody>
      </p:sp>
      <p:sp>
        <p:nvSpPr>
          <p:cNvPr id="41987" name="Rectangle 3"/>
          <p:cNvSpPr>
            <a:spLocks noGrp="1" noChangeArrowheads="1"/>
          </p:cNvSpPr>
          <p:nvPr>
            <p:ph type="body" sz="half" idx="1"/>
          </p:nvPr>
        </p:nvSpPr>
        <p:spPr>
          <a:xfrm>
            <a:off x="914400" y="1981200"/>
            <a:ext cx="5105400" cy="4114800"/>
          </a:xfrm>
        </p:spPr>
        <p:txBody>
          <a:bodyPr/>
          <a:lstStyle/>
          <a:p>
            <a:pPr eaLnBrk="1" hangingPunct="1">
              <a:lnSpc>
                <a:spcPct val="80000"/>
              </a:lnSpc>
            </a:pPr>
            <a:r>
              <a:rPr lang="en-US" sz="2800" dirty="0">
                <a:solidFill>
                  <a:schemeClr val="tx2"/>
                </a:solidFill>
              </a:rPr>
              <a:t>Coronates himself Emperor (1804) </a:t>
            </a:r>
            <a:endParaRPr lang="en-US" sz="2400" dirty="0">
              <a:solidFill>
                <a:schemeClr val="tx2"/>
              </a:solidFill>
            </a:endParaRPr>
          </a:p>
          <a:p>
            <a:pPr lvl="1" eaLnBrk="1" hangingPunct="1">
              <a:lnSpc>
                <a:spcPct val="80000"/>
              </a:lnSpc>
            </a:pPr>
            <a:r>
              <a:rPr lang="en-US" sz="2400" dirty="0">
                <a:solidFill>
                  <a:schemeClr val="tx2"/>
                </a:solidFill>
              </a:rPr>
              <a:t>Arrogant move</a:t>
            </a:r>
          </a:p>
          <a:p>
            <a:pPr eaLnBrk="1" hangingPunct="1">
              <a:lnSpc>
                <a:spcPct val="80000"/>
              </a:lnSpc>
            </a:pPr>
            <a:r>
              <a:rPr lang="en-US" sz="2800" dirty="0">
                <a:solidFill>
                  <a:schemeClr val="tx2"/>
                </a:solidFill>
              </a:rPr>
              <a:t>Divorces Josephine, marries Austrian Marie Louise </a:t>
            </a:r>
          </a:p>
          <a:p>
            <a:pPr eaLnBrk="1" hangingPunct="1">
              <a:lnSpc>
                <a:spcPct val="80000"/>
              </a:lnSpc>
            </a:pPr>
            <a:r>
              <a:rPr lang="en-US" sz="2800" dirty="0">
                <a:solidFill>
                  <a:schemeClr val="tx2"/>
                </a:solidFill>
              </a:rPr>
              <a:t>Have a son</a:t>
            </a:r>
          </a:p>
          <a:p>
            <a:pPr lvl="1" eaLnBrk="1" hangingPunct="1">
              <a:lnSpc>
                <a:spcPct val="80000"/>
              </a:lnSpc>
            </a:pPr>
            <a:r>
              <a:rPr lang="en-US" sz="2400" b="1" dirty="0">
                <a:solidFill>
                  <a:schemeClr val="tx2"/>
                </a:solidFill>
              </a:rPr>
              <a:t>Napoleon-François-Charles-Joseph Bonaparte</a:t>
            </a:r>
          </a:p>
          <a:p>
            <a:pPr lvl="1" eaLnBrk="1" hangingPunct="1">
              <a:lnSpc>
                <a:spcPct val="80000"/>
              </a:lnSpc>
            </a:pPr>
            <a:r>
              <a:rPr lang="en-US" sz="2400" dirty="0">
                <a:solidFill>
                  <a:schemeClr val="tx2"/>
                </a:solidFill>
              </a:rPr>
              <a:t>King of Rome</a:t>
            </a:r>
          </a:p>
        </p:txBody>
      </p:sp>
      <p:pic>
        <p:nvPicPr>
          <p:cNvPr id="41990" name="Picture 6" descr="http://college.hmco.com/history/west/mosaic/chapter12/images/coronation_napoleo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2380877"/>
            <a:ext cx="6613892" cy="4506431"/>
          </a:xfrm>
          <a:prstGeom prst="rect">
            <a:avLst/>
          </a:prstGeom>
          <a:noFill/>
          <a:ln w="9525">
            <a:noFill/>
            <a:miter lim="800000"/>
            <a:headEnd/>
            <a:tailEnd/>
          </a:ln>
        </p:spPr>
      </p:pic>
      <p:pic>
        <p:nvPicPr>
          <p:cNvPr id="41992" name="Picture 8" descr="File:Marie Louise Empres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415744"/>
            <a:ext cx="4068946" cy="6407087"/>
          </a:xfrm>
          <a:prstGeom prst="rect">
            <a:avLst/>
          </a:prstGeom>
          <a:noFill/>
          <a:ln w="9525">
            <a:noFill/>
            <a:miter lim="800000"/>
            <a:headEnd/>
            <a:tailEnd/>
          </a:ln>
        </p:spPr>
      </p:pic>
      <p:pic>
        <p:nvPicPr>
          <p:cNvPr id="31746" name="Picture 2" descr="Image result for napoleon's s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3546" y="4073068"/>
            <a:ext cx="2209751" cy="2640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down)">
                                      <p:cBhvr>
                                        <p:cTn id="7" dur="500"/>
                                        <p:tgtEl>
                                          <p:spTgt spid="4198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wipe(down)">
                                      <p:cBhvr>
                                        <p:cTn id="10" dur="500"/>
                                        <p:tgtEl>
                                          <p:spTgt spid="4198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1990"/>
                                        </p:tgtEl>
                                        <p:attrNameLst>
                                          <p:attrName>style.visibility</p:attrName>
                                        </p:attrNameLst>
                                      </p:cBhvr>
                                      <p:to>
                                        <p:strVal val="visible"/>
                                      </p:to>
                                    </p:set>
                                    <p:animEffect transition="in" filter="blinds(horizontal)">
                                      <p:cBhvr>
                                        <p:cTn id="13" dur="500"/>
                                        <p:tgtEl>
                                          <p:spTgt spid="4199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1987">
                                            <p:txEl>
                                              <p:pRg st="2" end="2"/>
                                            </p:txEl>
                                          </p:spTgt>
                                        </p:tgtEl>
                                        <p:attrNameLst>
                                          <p:attrName>style.visibility</p:attrName>
                                        </p:attrNameLst>
                                      </p:cBhvr>
                                      <p:to>
                                        <p:strVal val="visible"/>
                                      </p:to>
                                    </p:set>
                                    <p:animEffect transition="in" filter="wipe(down)">
                                      <p:cBhvr>
                                        <p:cTn id="18" dur="500"/>
                                        <p:tgtEl>
                                          <p:spTgt spid="41987">
                                            <p:txEl>
                                              <p:pRg st="2" end="2"/>
                                            </p:txEl>
                                          </p:spTgt>
                                        </p:tgtEl>
                                      </p:cBhvr>
                                    </p:animEffect>
                                  </p:childTnLst>
                                </p:cTn>
                              </p:par>
                              <p:par>
                                <p:cTn id="19" presetID="3" presetClass="exit" presetSubtype="10" fill="hold" nodeType="withEffect">
                                  <p:stCondLst>
                                    <p:cond delay="0"/>
                                  </p:stCondLst>
                                  <p:childTnLst>
                                    <p:animEffect transition="out" filter="blinds(horizontal)">
                                      <p:cBhvr>
                                        <p:cTn id="20" dur="500"/>
                                        <p:tgtEl>
                                          <p:spTgt spid="41990"/>
                                        </p:tgtEl>
                                      </p:cBhvr>
                                    </p:animEffect>
                                    <p:set>
                                      <p:cBhvr>
                                        <p:cTn id="21" dur="1" fill="hold">
                                          <p:stCondLst>
                                            <p:cond delay="499"/>
                                          </p:stCondLst>
                                        </p:cTn>
                                        <p:tgtEl>
                                          <p:spTgt spid="41990"/>
                                        </p:tgtEl>
                                        <p:attrNameLst>
                                          <p:attrName>style.visibility</p:attrName>
                                        </p:attrNameLst>
                                      </p:cBhvr>
                                      <p:to>
                                        <p:strVal val="hidden"/>
                                      </p:to>
                                    </p:se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41992"/>
                                        </p:tgtEl>
                                        <p:attrNameLst>
                                          <p:attrName>style.visibility</p:attrName>
                                        </p:attrNameLst>
                                      </p:cBhvr>
                                      <p:to>
                                        <p:strVal val="visible"/>
                                      </p:to>
                                    </p:set>
                                    <p:animEffect transition="in" filter="blinds(horizontal)">
                                      <p:cBhvr>
                                        <p:cTn id="25" dur="500"/>
                                        <p:tgtEl>
                                          <p:spTgt spid="4199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1987">
                                            <p:txEl>
                                              <p:pRg st="3" end="3"/>
                                            </p:txEl>
                                          </p:spTgt>
                                        </p:tgtEl>
                                        <p:attrNameLst>
                                          <p:attrName>style.visibility</p:attrName>
                                        </p:attrNameLst>
                                      </p:cBhvr>
                                      <p:to>
                                        <p:strVal val="visible"/>
                                      </p:to>
                                    </p:set>
                                    <p:animEffect transition="in" filter="wipe(down)">
                                      <p:cBhvr>
                                        <p:cTn id="30" dur="500"/>
                                        <p:tgtEl>
                                          <p:spTgt spid="41987">
                                            <p:txEl>
                                              <p:pRg st="3" end="3"/>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1987">
                                            <p:txEl>
                                              <p:pRg st="4" end="4"/>
                                            </p:txEl>
                                          </p:spTgt>
                                        </p:tgtEl>
                                        <p:attrNameLst>
                                          <p:attrName>style.visibility</p:attrName>
                                        </p:attrNameLst>
                                      </p:cBhvr>
                                      <p:to>
                                        <p:strVal val="visible"/>
                                      </p:to>
                                    </p:set>
                                    <p:animEffect transition="in" filter="wipe(down)">
                                      <p:cBhvr>
                                        <p:cTn id="33" dur="500"/>
                                        <p:tgtEl>
                                          <p:spTgt spid="41987">
                                            <p:txEl>
                                              <p:pRg st="4" end="4"/>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31746"/>
                                        </p:tgtEl>
                                        <p:attrNameLst>
                                          <p:attrName>style.visibility</p:attrName>
                                        </p:attrNameLst>
                                      </p:cBhvr>
                                      <p:to>
                                        <p:strVal val="visible"/>
                                      </p:to>
                                    </p:set>
                                    <p:anim calcmode="lin" valueType="num">
                                      <p:cBhvr>
                                        <p:cTn id="36" dur="1000" fill="hold"/>
                                        <p:tgtEl>
                                          <p:spTgt spid="31746"/>
                                        </p:tgtEl>
                                        <p:attrNameLst>
                                          <p:attrName>ppt_w</p:attrName>
                                        </p:attrNameLst>
                                      </p:cBhvr>
                                      <p:tavLst>
                                        <p:tav tm="0">
                                          <p:val>
                                            <p:fltVal val="0"/>
                                          </p:val>
                                        </p:tav>
                                        <p:tav tm="100000">
                                          <p:val>
                                            <p:strVal val="#ppt_w"/>
                                          </p:val>
                                        </p:tav>
                                      </p:tavLst>
                                    </p:anim>
                                    <p:anim calcmode="lin" valueType="num">
                                      <p:cBhvr>
                                        <p:cTn id="37" dur="1000" fill="hold"/>
                                        <p:tgtEl>
                                          <p:spTgt spid="31746"/>
                                        </p:tgtEl>
                                        <p:attrNameLst>
                                          <p:attrName>ppt_h</p:attrName>
                                        </p:attrNameLst>
                                      </p:cBhvr>
                                      <p:tavLst>
                                        <p:tav tm="0">
                                          <p:val>
                                            <p:fltVal val="0"/>
                                          </p:val>
                                        </p:tav>
                                        <p:tav tm="100000">
                                          <p:val>
                                            <p:strVal val="#ppt_h"/>
                                          </p:val>
                                        </p:tav>
                                      </p:tavLst>
                                    </p:anim>
                                    <p:anim calcmode="lin" valueType="num">
                                      <p:cBhvr>
                                        <p:cTn id="38" dur="1000" fill="hold"/>
                                        <p:tgtEl>
                                          <p:spTgt spid="31746"/>
                                        </p:tgtEl>
                                        <p:attrNameLst>
                                          <p:attrName>style.rotation</p:attrName>
                                        </p:attrNameLst>
                                      </p:cBhvr>
                                      <p:tavLst>
                                        <p:tav tm="0">
                                          <p:val>
                                            <p:fltVal val="90"/>
                                          </p:val>
                                        </p:tav>
                                        <p:tav tm="100000">
                                          <p:val>
                                            <p:fltVal val="0"/>
                                          </p:val>
                                        </p:tav>
                                      </p:tavLst>
                                    </p:anim>
                                    <p:animEffect transition="in" filter="fade">
                                      <p:cBhvr>
                                        <p:cTn id="39" dur="1000"/>
                                        <p:tgtEl>
                                          <p:spTgt spid="3174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1987">
                                            <p:txEl>
                                              <p:pRg st="5" end="5"/>
                                            </p:txEl>
                                          </p:spTgt>
                                        </p:tgtEl>
                                        <p:attrNameLst>
                                          <p:attrName>style.visibility</p:attrName>
                                        </p:attrNameLst>
                                      </p:cBhvr>
                                      <p:to>
                                        <p:strVal val="visible"/>
                                      </p:to>
                                    </p:set>
                                    <p:animEffect transition="in" filter="wipe(down)">
                                      <p:cBhvr>
                                        <p:cTn id="44"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1752600"/>
            <a:ext cx="5562600" cy="4876800"/>
          </a:xfrm>
        </p:spPr>
        <p:txBody>
          <a:bodyPr/>
          <a:lstStyle/>
          <a:p>
            <a:pPr eaLnBrk="1" hangingPunct="1">
              <a:lnSpc>
                <a:spcPct val="90000"/>
              </a:lnSpc>
            </a:pPr>
            <a:r>
              <a:rPr lang="en-US" sz="2400" dirty="0">
                <a:solidFill>
                  <a:schemeClr val="tx2"/>
                </a:solidFill>
              </a:rPr>
              <a:t>By 1805 – Conquered most of Europe</a:t>
            </a:r>
          </a:p>
          <a:p>
            <a:pPr lvl="1" eaLnBrk="1" hangingPunct="1">
              <a:lnSpc>
                <a:spcPct val="90000"/>
              </a:lnSpc>
            </a:pPr>
            <a:r>
              <a:rPr lang="en-US" sz="2000" dirty="0">
                <a:solidFill>
                  <a:schemeClr val="tx2"/>
                </a:solidFill>
              </a:rPr>
              <a:t>Gave crowns to brothers</a:t>
            </a:r>
          </a:p>
          <a:p>
            <a:pPr lvl="1" eaLnBrk="1" hangingPunct="1">
              <a:lnSpc>
                <a:spcPct val="90000"/>
              </a:lnSpc>
            </a:pPr>
            <a:r>
              <a:rPr lang="en-US" sz="2000" dirty="0">
                <a:solidFill>
                  <a:schemeClr val="tx2"/>
                </a:solidFill>
              </a:rPr>
              <a:t>Abolish HRE </a:t>
            </a:r>
          </a:p>
          <a:p>
            <a:pPr eaLnBrk="1" hangingPunct="1">
              <a:lnSpc>
                <a:spcPct val="90000"/>
              </a:lnSpc>
            </a:pPr>
            <a:r>
              <a:rPr lang="en-US" sz="2400" dirty="0">
                <a:solidFill>
                  <a:schemeClr val="tx2"/>
                </a:solidFill>
              </a:rPr>
              <a:t>Gives up dream of N. America</a:t>
            </a:r>
          </a:p>
          <a:p>
            <a:pPr lvl="1" eaLnBrk="1" hangingPunct="1">
              <a:lnSpc>
                <a:spcPct val="90000"/>
              </a:lnSpc>
            </a:pPr>
            <a:r>
              <a:rPr lang="en-US" sz="2000" dirty="0">
                <a:solidFill>
                  <a:schemeClr val="tx2"/>
                </a:solidFill>
              </a:rPr>
              <a:t>Sells LA Territory to U.S. for $15 million</a:t>
            </a:r>
          </a:p>
          <a:p>
            <a:pPr lvl="1" eaLnBrk="1" hangingPunct="1">
              <a:lnSpc>
                <a:spcPct val="90000"/>
              </a:lnSpc>
            </a:pPr>
            <a:r>
              <a:rPr lang="en-US" sz="2000" dirty="0">
                <a:solidFill>
                  <a:schemeClr val="tx2"/>
                </a:solidFill>
              </a:rPr>
              <a:t>Haitian Revolution</a:t>
            </a:r>
          </a:p>
          <a:p>
            <a:pPr eaLnBrk="1" hangingPunct="1"/>
            <a:r>
              <a:rPr lang="en-US" sz="2800" dirty="0">
                <a:solidFill>
                  <a:schemeClr val="tx2"/>
                </a:solidFill>
              </a:rPr>
              <a:t>Third Coalition</a:t>
            </a:r>
          </a:p>
          <a:p>
            <a:pPr lvl="1" eaLnBrk="1" hangingPunct="1"/>
            <a:r>
              <a:rPr lang="en-US" sz="2400" dirty="0">
                <a:solidFill>
                  <a:schemeClr val="tx2"/>
                </a:solidFill>
              </a:rPr>
              <a:t>Russia, Austria, Britain, Prussia</a:t>
            </a:r>
          </a:p>
          <a:p>
            <a:pPr eaLnBrk="1" hangingPunct="1"/>
            <a:r>
              <a:rPr lang="en-US" sz="2800" dirty="0">
                <a:solidFill>
                  <a:schemeClr val="tx2"/>
                </a:solidFill>
              </a:rPr>
              <a:t>Signs peace treaties with all those BUT Britain</a:t>
            </a:r>
          </a:p>
          <a:p>
            <a:pPr eaLnBrk="1" hangingPunct="1">
              <a:lnSpc>
                <a:spcPct val="90000"/>
              </a:lnSpc>
            </a:pPr>
            <a:endParaRPr lang="en-US" sz="2400" dirty="0">
              <a:solidFill>
                <a:schemeClr val="tx2"/>
              </a:solidFill>
            </a:endParaRPr>
          </a:p>
        </p:txBody>
      </p:sp>
      <p:pic>
        <p:nvPicPr>
          <p:cNvPr id="9218" name="Picture 2" descr="Image result for napoleon's empir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33999" y="1600200"/>
            <a:ext cx="5785555"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39190" y="0"/>
            <a:ext cx="5846065" cy="6858000"/>
          </a:xfrm>
          <a:prstGeom prst="rect">
            <a:avLst/>
          </a:prstGeom>
        </p:spPr>
      </p:pic>
      <p:sp>
        <p:nvSpPr>
          <p:cNvPr id="43010" name="Rectangle 2"/>
          <p:cNvSpPr>
            <a:spLocks noGrp="1" noChangeArrowheads="1"/>
          </p:cNvSpPr>
          <p:nvPr>
            <p:ph type="title"/>
          </p:nvPr>
        </p:nvSpPr>
        <p:spPr>
          <a:xfrm>
            <a:off x="457200" y="381000"/>
            <a:ext cx="10668000" cy="1462088"/>
          </a:xfrm>
        </p:spPr>
        <p:txBody>
          <a:bodyPr/>
          <a:lstStyle/>
          <a:p>
            <a:pPr eaLnBrk="1" hangingPunct="1"/>
            <a:r>
              <a:rPr lang="en-US" dirty="0">
                <a:solidFill>
                  <a:schemeClr val="tx1"/>
                </a:solidFill>
              </a:rPr>
              <a:t>Bonaparte’s Empire</a:t>
            </a:r>
          </a:p>
        </p:txBody>
      </p:sp>
      <p:pic>
        <p:nvPicPr>
          <p:cNvPr id="7" name="Picture 4" descr="http://csmh.pbworks.com/f/LouisianaPurchaseMap.jpg"/>
          <p:cNvPicPr>
            <a:picLocks noChangeAspect="1" noChangeArrowheads="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927967" y="1807906"/>
            <a:ext cx="3603437" cy="226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29685" y="4317590"/>
            <a:ext cx="4057913" cy="236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218"/>
                                        </p:tgtEl>
                                      </p:cBhvr>
                                      <p:by x="50000" y="50000"/>
                                    </p:animScale>
                                  </p:childTnLst>
                                </p:cTn>
                              </p:par>
                              <p:par>
                                <p:cTn id="15" presetID="42" presetClass="path" presetSubtype="0" accel="50000" decel="50000" fill="hold" nodeType="withEffect">
                                  <p:stCondLst>
                                    <p:cond delay="0"/>
                                  </p:stCondLst>
                                  <p:childTnLst>
                                    <p:animMotion origin="layout" path="M -1.45833E-6 1.11111E-6 L 0.15534 -0.35556 " pathEditMode="relative" rAng="0" ptsTypes="AA">
                                      <p:cBhvr>
                                        <p:cTn id="16" dur="2000" fill="hold"/>
                                        <p:tgtEl>
                                          <p:spTgt spid="9218"/>
                                        </p:tgtEl>
                                        <p:attrNameLst>
                                          <p:attrName>ppt_x</p:attrName>
                                          <p:attrName>ppt_y</p:attrName>
                                        </p:attrNameLst>
                                      </p:cBhvr>
                                      <p:rCtr x="7760" y="-17778"/>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11">
                                            <p:txEl>
                                              <p:pRg st="4" end="4"/>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3011">
                                            <p:txEl>
                                              <p:pRg st="5" end="5"/>
                                            </p:txEl>
                                          </p:spTgt>
                                        </p:tgtEl>
                                        <p:attrNameLst>
                                          <p:attrName>style.visibility</p:attrName>
                                        </p:attrNameLst>
                                      </p:cBhvr>
                                      <p:to>
                                        <p:strVal val="visible"/>
                                      </p:to>
                                    </p:set>
                                  </p:childTnLst>
                                </p:cTn>
                              </p:par>
                            </p:childTnLst>
                          </p:cTn>
                        </p:par>
                        <p:par>
                          <p:cTn id="32" fill="hold">
                            <p:stCondLst>
                              <p:cond delay="0"/>
                            </p:stCondLst>
                            <p:childTnLst>
                              <p:par>
                                <p:cTn id="33" presetID="23"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011">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9218"/>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childTnLst>
                          </p:cTn>
                        </p:par>
                        <p:par>
                          <p:cTn id="51" fill="hold">
                            <p:stCondLst>
                              <p:cond delay="0"/>
                            </p:stCondLst>
                            <p:childTnLst>
                              <p:par>
                                <p:cTn id="52" presetID="53" presetClass="entr" presetSubtype="16"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11589774" cy="6096000"/>
          </a:xfrm>
        </p:spPr>
        <p:txBody>
          <a:bodyPr/>
          <a:lstStyle/>
          <a:p>
            <a:pPr marL="0" indent="0" algn="ctr">
              <a:buNone/>
            </a:pPr>
            <a:r>
              <a:rPr lang="en-US" dirty="0"/>
              <a:t>“An army should be ready every day, every night and at all times of the day and night, to oppose all the resistance of which it is capable. With this view, the soldier should always be furnished completely with arms and ammunition; the infantry should never be without its artillery, its cavalry, and its generals; and the different divisions of the army should be constantly in a state to support, to be supported, and to protect itself. The troops, whether halted, or encamped, or on the march, should be always in favorable positions, possessing the essentials required for a field of battle.”</a:t>
            </a:r>
          </a:p>
        </p:txBody>
      </p:sp>
    </p:spTree>
    <p:extLst>
      <p:ext uri="{BB962C8B-B14F-4D97-AF65-F5344CB8AC3E}">
        <p14:creationId xmlns:p14="http://schemas.microsoft.com/office/powerpoint/2010/main" val="1236925796"/>
      </p:ext>
    </p:ext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6" name="Picture 8" descr="Image result for british propaganda napol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598" y="2841674"/>
            <a:ext cx="3491602" cy="3850867"/>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501" y="213852"/>
            <a:ext cx="3333750" cy="344805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Image result for british propaganda napole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4251" y="2457450"/>
            <a:ext cx="66675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9686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inVertic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barn(inVertical)">
                                      <p:cBhvr>
                                        <p:cTn id="12" dur="500"/>
                                        <p:tgtEl>
                                          <p:spTgt spid="3277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774"/>
                                        </p:tgtEl>
                                        <p:attrNameLst>
                                          <p:attrName>style.visibility</p:attrName>
                                        </p:attrNameLst>
                                      </p:cBhvr>
                                      <p:to>
                                        <p:strVal val="visible"/>
                                      </p:to>
                                    </p:set>
                                    <p:animEffect transition="in" filter="barn(inVertical)">
                                      <p:cBhvr>
                                        <p:cTn id="17"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6620" y="152400"/>
            <a:ext cx="9941780" cy="1219200"/>
          </a:xfrm>
        </p:spPr>
        <p:txBody>
          <a:bodyPr/>
          <a:lstStyle/>
          <a:p>
            <a:pPr eaLnBrk="1" hangingPunct="1"/>
            <a:r>
              <a:rPr lang="en-US" sz="4000" dirty="0">
                <a:solidFill>
                  <a:schemeClr val="tx1"/>
                </a:solidFill>
              </a:rPr>
              <a:t>Napoleon’s “Achilles Heel”</a:t>
            </a:r>
          </a:p>
        </p:txBody>
      </p:sp>
      <p:sp>
        <p:nvSpPr>
          <p:cNvPr id="47107" name="Rectangle 3"/>
          <p:cNvSpPr>
            <a:spLocks noGrp="1" noChangeArrowheads="1"/>
          </p:cNvSpPr>
          <p:nvPr>
            <p:ph type="body" idx="1"/>
          </p:nvPr>
        </p:nvSpPr>
        <p:spPr>
          <a:xfrm>
            <a:off x="116620" y="1371600"/>
            <a:ext cx="5979380" cy="5521568"/>
          </a:xfrm>
        </p:spPr>
        <p:txBody>
          <a:bodyPr/>
          <a:lstStyle/>
          <a:p>
            <a:pPr marL="342900" lvl="1" indent="-342900" eaLnBrk="1" hangingPunct="1">
              <a:lnSpc>
                <a:spcPct val="80000"/>
              </a:lnSpc>
              <a:buClr>
                <a:schemeClr val="hlink"/>
              </a:buClr>
              <a:defRPr/>
            </a:pPr>
            <a:r>
              <a:rPr lang="en-US" dirty="0">
                <a:solidFill>
                  <a:schemeClr val="tx2"/>
                </a:solidFill>
              </a:rPr>
              <a:t>Planned Invasion</a:t>
            </a:r>
          </a:p>
          <a:p>
            <a:pPr marL="742950" lvl="2" indent="-342900" eaLnBrk="1" hangingPunct="1">
              <a:lnSpc>
                <a:spcPct val="80000"/>
              </a:lnSpc>
              <a:buClr>
                <a:srgbClr val="FF0000"/>
              </a:buClr>
              <a:defRPr/>
            </a:pPr>
            <a:r>
              <a:rPr lang="en-US" dirty="0"/>
              <a:t>Let us be masters of the channel for 6 hours, and we are masters of the world</a:t>
            </a:r>
          </a:p>
          <a:p>
            <a:pPr marL="342900" lvl="1" indent="-342900" eaLnBrk="1" hangingPunct="1">
              <a:lnSpc>
                <a:spcPct val="80000"/>
              </a:lnSpc>
              <a:buClr>
                <a:schemeClr val="hlink"/>
              </a:buClr>
              <a:defRPr/>
            </a:pPr>
            <a:r>
              <a:rPr lang="en-US" dirty="0">
                <a:solidFill>
                  <a:schemeClr val="tx2"/>
                </a:solidFill>
              </a:rPr>
              <a:t>1805 - Continental System</a:t>
            </a:r>
          </a:p>
          <a:p>
            <a:pPr marL="742950" lvl="2" indent="-342900" eaLnBrk="1" hangingPunct="1">
              <a:lnSpc>
                <a:spcPct val="80000"/>
              </a:lnSpc>
              <a:buClr>
                <a:srgbClr val="FF0000"/>
              </a:buClr>
              <a:defRPr/>
            </a:pPr>
            <a:r>
              <a:rPr lang="en-US" dirty="0">
                <a:solidFill>
                  <a:schemeClr val="tx2"/>
                </a:solidFill>
              </a:rPr>
              <a:t>Blockade of all of Europe</a:t>
            </a:r>
          </a:p>
          <a:p>
            <a:pPr marL="742950" lvl="2" indent="-342900" eaLnBrk="1" hangingPunct="1">
              <a:lnSpc>
                <a:spcPct val="80000"/>
              </a:lnSpc>
              <a:buClr>
                <a:srgbClr val="FF0000"/>
              </a:buClr>
              <a:defRPr/>
            </a:pPr>
            <a:r>
              <a:rPr lang="en-US" dirty="0">
                <a:solidFill>
                  <a:schemeClr val="tx2"/>
                </a:solidFill>
              </a:rPr>
              <a:t>Attempt cut off British trade </a:t>
            </a:r>
          </a:p>
          <a:p>
            <a:pPr marL="742950" lvl="2" indent="-342900" eaLnBrk="1" hangingPunct="1">
              <a:lnSpc>
                <a:spcPct val="80000"/>
              </a:lnSpc>
              <a:buClr>
                <a:srgbClr val="FF0000"/>
              </a:buClr>
              <a:defRPr/>
            </a:pPr>
            <a:r>
              <a:rPr lang="en-US" dirty="0">
                <a:solidFill>
                  <a:schemeClr val="tx2"/>
                </a:solidFill>
              </a:rPr>
              <a:t>Fails—British Navy too powerful  </a:t>
            </a:r>
            <a:endParaRPr lang="en-US" sz="2800" dirty="0">
              <a:solidFill>
                <a:schemeClr val="tx2"/>
              </a:solidFill>
            </a:endParaRPr>
          </a:p>
          <a:p>
            <a:pPr eaLnBrk="1" hangingPunct="1">
              <a:lnSpc>
                <a:spcPct val="80000"/>
              </a:lnSpc>
              <a:defRPr/>
            </a:pPr>
            <a:r>
              <a:rPr lang="en-US" sz="2800" dirty="0">
                <a:solidFill>
                  <a:schemeClr val="tx2"/>
                </a:solidFill>
              </a:rPr>
              <a:t>Battle of Trafalgar (1805) </a:t>
            </a:r>
          </a:p>
          <a:p>
            <a:pPr lvl="1" eaLnBrk="1" hangingPunct="1">
              <a:lnSpc>
                <a:spcPct val="80000"/>
              </a:lnSpc>
              <a:defRPr/>
            </a:pPr>
            <a:r>
              <a:rPr lang="en-US" sz="2400" dirty="0">
                <a:solidFill>
                  <a:schemeClr val="tx2"/>
                </a:solidFill>
              </a:rPr>
              <a:t>Adm. Nelson </a:t>
            </a:r>
          </a:p>
          <a:p>
            <a:pPr lvl="1" eaLnBrk="1" hangingPunct="1">
              <a:lnSpc>
                <a:spcPct val="80000"/>
              </a:lnSpc>
              <a:defRPr/>
            </a:pPr>
            <a:r>
              <a:rPr lang="en-US" sz="2400" dirty="0">
                <a:solidFill>
                  <a:schemeClr val="tx2"/>
                </a:solidFill>
              </a:rPr>
              <a:t>Naval battle</a:t>
            </a:r>
          </a:p>
          <a:p>
            <a:pPr lvl="1" eaLnBrk="1" hangingPunct="1">
              <a:lnSpc>
                <a:spcPct val="80000"/>
              </a:lnSpc>
              <a:defRPr/>
            </a:pPr>
            <a:r>
              <a:rPr lang="en-US" sz="2400" dirty="0">
                <a:solidFill>
                  <a:schemeClr val="tx2"/>
                </a:solidFill>
              </a:rPr>
              <a:t>Napoleon defeated  </a:t>
            </a:r>
          </a:p>
          <a:p>
            <a:pPr lvl="1" eaLnBrk="1" hangingPunct="1">
              <a:lnSpc>
                <a:spcPct val="80000"/>
              </a:lnSpc>
              <a:defRPr/>
            </a:pPr>
            <a:endParaRPr lang="en-US" sz="2400" dirty="0"/>
          </a:p>
        </p:txBody>
      </p:sp>
      <p:pic>
        <p:nvPicPr>
          <p:cNvPr id="47109" name="Picture 5" descr="http://astro.temple.edu/~barbday/Europe66/resources/images/The%20Continental%20System%201806-1810%20copy.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1143000"/>
            <a:ext cx="5965825" cy="4267200"/>
          </a:xfrm>
          <a:prstGeom prst="rect">
            <a:avLst/>
          </a:prstGeom>
          <a:noFill/>
          <a:ln w="9525">
            <a:noFill/>
            <a:miter lim="800000"/>
            <a:headEnd/>
            <a:tailEnd/>
          </a:ln>
        </p:spPr>
      </p:pic>
      <p:pic>
        <p:nvPicPr>
          <p:cNvPr id="10242" name="Picture 2" descr="Image result for trafalga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47067" y="2113084"/>
            <a:ext cx="6436678"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7" dur="500"/>
                                        <p:tgtEl>
                                          <p:spTgt spid="4710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10" dur="500"/>
                                        <p:tgtEl>
                                          <p:spTgt spid="4710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Effect transition="in" filter="blinds(horizontal)">
                                      <p:cBhvr>
                                        <p:cTn id="13" dur="500"/>
                                        <p:tgtEl>
                                          <p:spTgt spid="4710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7107">
                                            <p:txEl>
                                              <p:pRg st="3" end="3"/>
                                            </p:txEl>
                                          </p:spTgt>
                                        </p:tgtEl>
                                        <p:attrNameLst>
                                          <p:attrName>style.visibility</p:attrName>
                                        </p:attrNameLst>
                                      </p:cBhvr>
                                      <p:to>
                                        <p:strVal val="visible"/>
                                      </p:to>
                                    </p:set>
                                    <p:animEffect transition="in" filter="blinds(horizontal)">
                                      <p:cBhvr>
                                        <p:cTn id="16" dur="500"/>
                                        <p:tgtEl>
                                          <p:spTgt spid="4710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7109"/>
                                        </p:tgtEl>
                                        <p:attrNameLst>
                                          <p:attrName>style.visibility</p:attrName>
                                        </p:attrNameLst>
                                      </p:cBhvr>
                                      <p:to>
                                        <p:strVal val="visible"/>
                                      </p:to>
                                    </p:set>
                                    <p:animEffect transition="in" filter="blinds(horizontal)">
                                      <p:cBhvr>
                                        <p:cTn id="19" dur="500"/>
                                        <p:tgtEl>
                                          <p:spTgt spid="4710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7107">
                                            <p:txEl>
                                              <p:pRg st="4" end="4"/>
                                            </p:txEl>
                                          </p:spTgt>
                                        </p:tgtEl>
                                        <p:attrNameLst>
                                          <p:attrName>style.visibility</p:attrName>
                                        </p:attrNameLst>
                                      </p:cBhvr>
                                      <p:to>
                                        <p:strVal val="visible"/>
                                      </p:to>
                                    </p:set>
                                    <p:animEffect transition="in" filter="blinds(horizontal)">
                                      <p:cBhvr>
                                        <p:cTn id="22" dur="500"/>
                                        <p:tgtEl>
                                          <p:spTgt spid="47107">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7107">
                                            <p:txEl>
                                              <p:pRg st="5" end="5"/>
                                            </p:txEl>
                                          </p:spTgt>
                                        </p:tgtEl>
                                        <p:attrNameLst>
                                          <p:attrName>style.visibility</p:attrName>
                                        </p:attrNameLst>
                                      </p:cBhvr>
                                      <p:to>
                                        <p:strVal val="visible"/>
                                      </p:to>
                                    </p:set>
                                    <p:animEffect transition="in" filter="blinds(horizontal)">
                                      <p:cBhvr>
                                        <p:cTn id="25" dur="500"/>
                                        <p:tgtEl>
                                          <p:spTgt spid="4710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47109"/>
                                        </p:tgtEl>
                                      </p:cBhvr>
                                    </p:animEffect>
                                    <p:set>
                                      <p:cBhvr>
                                        <p:cTn id="30" dur="1" fill="hold">
                                          <p:stCondLst>
                                            <p:cond delay="499"/>
                                          </p:stCondLst>
                                        </p:cTn>
                                        <p:tgtEl>
                                          <p:spTgt spid="47109"/>
                                        </p:tgtEl>
                                        <p:attrNameLst>
                                          <p:attrName>style.visibility</p:attrName>
                                        </p:attrNameLst>
                                      </p:cBhvr>
                                      <p:to>
                                        <p:strVal val="hidden"/>
                                      </p:to>
                                    </p:se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47107">
                                            <p:txEl>
                                              <p:pRg st="6" end="6"/>
                                            </p:txEl>
                                          </p:spTgt>
                                        </p:tgtEl>
                                        <p:attrNameLst>
                                          <p:attrName>style.visibility</p:attrName>
                                        </p:attrNameLst>
                                      </p:cBhvr>
                                      <p:to>
                                        <p:strVal val="visible"/>
                                      </p:to>
                                    </p:set>
                                    <p:animEffect transition="in" filter="blinds(horizontal)">
                                      <p:cBhvr>
                                        <p:cTn id="34" dur="500"/>
                                        <p:tgtEl>
                                          <p:spTgt spid="47107">
                                            <p:txEl>
                                              <p:pRg st="6" end="6"/>
                                            </p:txEl>
                                          </p:spTgt>
                                        </p:tgtEl>
                                      </p:cBhvr>
                                    </p:animEffec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10242"/>
                                        </p:tgtEl>
                                        <p:attrNameLst>
                                          <p:attrName>style.visibility</p:attrName>
                                        </p:attrNameLst>
                                      </p:cBhvr>
                                      <p:to>
                                        <p:strVal val="visible"/>
                                      </p:to>
                                    </p:set>
                                  </p:childTnLst>
                                </p:cTn>
                              </p:par>
                            </p:childTnLst>
                          </p:cTn>
                        </p:par>
                        <p:par>
                          <p:cTn id="38" fill="hold">
                            <p:stCondLst>
                              <p:cond delay="1000"/>
                            </p:stCondLst>
                            <p:childTnLst>
                              <p:par>
                                <p:cTn id="39" presetID="40" presetClass="path" presetSubtype="0" accel="50000" decel="50000" fill="hold" nodeType="afterEffect">
                                  <p:stCondLst>
                                    <p:cond delay="0"/>
                                  </p:stCondLst>
                                  <p:childTnLst>
                                    <p:animMotion origin="layout" path="M -1.44154 1.48148E-6 C -1.42448 -0.12176 -1.40157 -0.23704 -1.35547 -0.23704 C -1.30417 -0.23704 -1.28646 -0.12176 -1.26914 1.48148E-6 C -1.24623 0.13495 -1.22904 0.26875 -1.17097 0.26875 C -1.11901 0.26875 -1.10183 0.13495 -1.07891 1.48148E-6 C -1.06771 -0.12176 -1.04427 -0.23704 -0.99206 -0.23704 C -0.94649 -0.23704 -0.92357 -0.12176 -0.90612 1.48148E-6 C -0.88868 0.13495 -0.86511 0.26875 -0.81381 0.26875 C -0.76172 0.26875 -0.7211 1.48148E-6 -0.7211 0.00139 C -0.70417 -0.12176 -0.68698 -0.23704 -0.6349 -0.23704 C -0.58321 -0.23704 -0.56602 -0.12176 -0.54883 1.48148E-6 C -0.52539 0.13495 -0.50873 0.26875 -0.45052 0.26875 C -0.3987 0.26875 -0.38099 0.13495 -0.36433 1.48148E-6 C -0.3405 -0.12176 -0.32357 -0.23704 -0.27175 -0.23704 C -0.22591 -0.23704 -0.20261 -0.12176 -0.18542 1.48148E-6 C -0.16823 0.13495 -0.1448 0.26875 -0.09284 0.26875 C -0.04076 0.26875 -0.02383 0.13495 3.54167E-6 1.48148E-6 " pathEditMode="relative" rAng="0" ptsTypes="AAAAAAAAAAAAAAAAA">
                                      <p:cBhvr>
                                        <p:cTn id="40" dur="5000" fill="hold"/>
                                        <p:tgtEl>
                                          <p:spTgt spid="10242"/>
                                        </p:tgtEl>
                                        <p:attrNameLst>
                                          <p:attrName>ppt_x</p:attrName>
                                          <p:attrName>ppt_y</p:attrName>
                                        </p:attrNameLst>
                                      </p:cBhvr>
                                      <p:rCtr x="72070" y="1574"/>
                                    </p:animMotion>
                                  </p:childTnLst>
                                </p:cTn>
                              </p:par>
                              <p:par>
                                <p:cTn id="41" presetID="3" presetClass="entr" presetSubtype="10" fill="hold" grpId="0" nodeType="withEffect">
                                  <p:stCondLst>
                                    <p:cond delay="0"/>
                                  </p:stCondLst>
                                  <p:childTnLst>
                                    <p:set>
                                      <p:cBhvr>
                                        <p:cTn id="42" dur="1" fill="hold">
                                          <p:stCondLst>
                                            <p:cond delay="0"/>
                                          </p:stCondLst>
                                        </p:cTn>
                                        <p:tgtEl>
                                          <p:spTgt spid="47107">
                                            <p:txEl>
                                              <p:pRg st="7" end="7"/>
                                            </p:txEl>
                                          </p:spTgt>
                                        </p:tgtEl>
                                        <p:attrNameLst>
                                          <p:attrName>style.visibility</p:attrName>
                                        </p:attrNameLst>
                                      </p:cBhvr>
                                      <p:to>
                                        <p:strVal val="visible"/>
                                      </p:to>
                                    </p:set>
                                    <p:animEffect transition="in" filter="blinds(horizontal)">
                                      <p:cBhvr>
                                        <p:cTn id="43" dur="500"/>
                                        <p:tgtEl>
                                          <p:spTgt spid="47107">
                                            <p:txEl>
                                              <p:pRg st="7" end="7"/>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7107">
                                            <p:txEl>
                                              <p:pRg st="8" end="8"/>
                                            </p:txEl>
                                          </p:spTgt>
                                        </p:tgtEl>
                                        <p:attrNameLst>
                                          <p:attrName>style.visibility</p:attrName>
                                        </p:attrNameLst>
                                      </p:cBhvr>
                                      <p:to>
                                        <p:strVal val="visible"/>
                                      </p:to>
                                    </p:set>
                                    <p:animEffect transition="in" filter="blinds(horizontal)">
                                      <p:cBhvr>
                                        <p:cTn id="46" dur="500"/>
                                        <p:tgtEl>
                                          <p:spTgt spid="47107">
                                            <p:txEl>
                                              <p:pRg st="8" end="8"/>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7107">
                                            <p:txEl>
                                              <p:pRg st="9" end="9"/>
                                            </p:txEl>
                                          </p:spTgt>
                                        </p:tgtEl>
                                        <p:attrNameLst>
                                          <p:attrName>style.visibility</p:attrName>
                                        </p:attrNameLst>
                                      </p:cBhvr>
                                      <p:to>
                                        <p:strVal val="visible"/>
                                      </p:to>
                                    </p:set>
                                    <p:animEffect transition="in" filter="blinds(horizontal)">
                                      <p:cBhvr>
                                        <p:cTn id="49" dur="500"/>
                                        <p:tgtEl>
                                          <p:spTgt spid="471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Peninsular War</a:t>
            </a:r>
          </a:p>
        </p:txBody>
      </p:sp>
      <p:sp>
        <p:nvSpPr>
          <p:cNvPr id="7171" name="Rectangle 3"/>
          <p:cNvSpPr>
            <a:spLocks noGrp="1" noChangeArrowheads="1"/>
          </p:cNvSpPr>
          <p:nvPr>
            <p:ph idx="1"/>
          </p:nvPr>
        </p:nvSpPr>
        <p:spPr>
          <a:xfrm>
            <a:off x="1006765" y="1688414"/>
            <a:ext cx="5171198" cy="4586134"/>
          </a:xfrm>
        </p:spPr>
        <p:txBody>
          <a:bodyPr/>
          <a:lstStyle/>
          <a:p>
            <a:pPr eaLnBrk="1" hangingPunct="1"/>
            <a:r>
              <a:rPr lang="en-US" altLang="en-US" sz="2800" dirty="0">
                <a:solidFill>
                  <a:schemeClr val="tx2"/>
                </a:solidFill>
              </a:rPr>
              <a:t>1808-1814</a:t>
            </a:r>
          </a:p>
          <a:p>
            <a:pPr eaLnBrk="1" hangingPunct="1"/>
            <a:r>
              <a:rPr lang="en-US" altLang="en-US" sz="2800" dirty="0">
                <a:solidFill>
                  <a:schemeClr val="tx2"/>
                </a:solidFill>
              </a:rPr>
              <a:t>Iberian Peninsula</a:t>
            </a:r>
          </a:p>
          <a:p>
            <a:pPr eaLnBrk="1" hangingPunct="1"/>
            <a:r>
              <a:rPr lang="en-US" altLang="en-US" sz="2800" dirty="0">
                <a:solidFill>
                  <a:schemeClr val="tx2"/>
                </a:solidFill>
              </a:rPr>
              <a:t>Napoleon invades Portugal </a:t>
            </a:r>
          </a:p>
          <a:p>
            <a:pPr eaLnBrk="1" hangingPunct="1"/>
            <a:r>
              <a:rPr lang="en-US" altLang="en-US" sz="2800" dirty="0">
                <a:solidFill>
                  <a:schemeClr val="tx2"/>
                </a:solidFill>
              </a:rPr>
              <a:t>“Spanish Ulcer”</a:t>
            </a:r>
          </a:p>
          <a:p>
            <a:pPr eaLnBrk="1" hangingPunct="1"/>
            <a:r>
              <a:rPr lang="en-US" altLang="en-US" sz="2800" dirty="0">
                <a:solidFill>
                  <a:schemeClr val="tx2"/>
                </a:solidFill>
              </a:rPr>
              <a:t>Napoleon’s brother = King Joseph of Spain</a:t>
            </a:r>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66357"/>
            <a:ext cx="4343400" cy="279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6553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61587" y="3096545"/>
            <a:ext cx="4749943" cy="36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7635770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5539"/>
                                        </p:tgtEl>
                                        <p:attrNameLst>
                                          <p:attrName>style.visibility</p:attrName>
                                        </p:attrNameLst>
                                      </p:cBhvr>
                                      <p:to>
                                        <p:strVal val="visible"/>
                                      </p:to>
                                    </p:set>
                                    <p:anim calcmode="lin" valueType="num">
                                      <p:cBhvr>
                                        <p:cTn id="13" dur="500" fill="hold"/>
                                        <p:tgtEl>
                                          <p:spTgt spid="65539"/>
                                        </p:tgtEl>
                                        <p:attrNameLst>
                                          <p:attrName>ppt_w</p:attrName>
                                        </p:attrNameLst>
                                      </p:cBhvr>
                                      <p:tavLst>
                                        <p:tav tm="0">
                                          <p:val>
                                            <p:fltVal val="0"/>
                                          </p:val>
                                        </p:tav>
                                        <p:tav tm="100000">
                                          <p:val>
                                            <p:strVal val="#ppt_w"/>
                                          </p:val>
                                        </p:tav>
                                      </p:tavLst>
                                    </p:anim>
                                    <p:anim calcmode="lin" valueType="num">
                                      <p:cBhvr>
                                        <p:cTn id="14" dur="500" fill="hold"/>
                                        <p:tgtEl>
                                          <p:spTgt spid="6553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xit" presetSubtype="10" fill="hold" nodeType="clickEffect">
                                  <p:stCondLst>
                                    <p:cond delay="0"/>
                                  </p:stCondLst>
                                  <p:childTnLst>
                                    <p:anim calcmode="lin" valueType="num">
                                      <p:cBhvr>
                                        <p:cTn id="18" dur="500"/>
                                        <p:tgtEl>
                                          <p:spTgt spid="65539"/>
                                        </p:tgtEl>
                                        <p:attrNameLst>
                                          <p:attrName>ppt_w</p:attrName>
                                        </p:attrNameLst>
                                      </p:cBhvr>
                                      <p:tavLst>
                                        <p:tav tm="0">
                                          <p:val>
                                            <p:strVal val="ppt_w"/>
                                          </p:val>
                                        </p:tav>
                                        <p:tav tm="100000">
                                          <p:val>
                                            <p:fltVal val="0"/>
                                          </p:val>
                                        </p:tav>
                                      </p:tavLst>
                                    </p:anim>
                                    <p:anim calcmode="lin" valueType="num">
                                      <p:cBhvr>
                                        <p:cTn id="19" dur="500"/>
                                        <p:tgtEl>
                                          <p:spTgt spid="65539"/>
                                        </p:tgtEl>
                                        <p:attrNameLst>
                                          <p:attrName>ppt_h</p:attrName>
                                        </p:attrNameLst>
                                      </p:cBhvr>
                                      <p:tavLst>
                                        <p:tav tm="0">
                                          <p:val>
                                            <p:strVal val="ppt_h"/>
                                          </p:val>
                                        </p:tav>
                                        <p:tav tm="100000">
                                          <p:val>
                                            <p:strVal val="ppt_h"/>
                                          </p:val>
                                        </p:tav>
                                      </p:tavLst>
                                    </p:anim>
                                    <p:set>
                                      <p:cBhvr>
                                        <p:cTn id="20" dur="1" fill="hold">
                                          <p:stCondLst>
                                            <p:cond delay="499"/>
                                          </p:stCondLst>
                                        </p:cTn>
                                        <p:tgtEl>
                                          <p:spTgt spid="6553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additive="base">
                                        <p:cTn id="25"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additive="base">
                                        <p:cTn id="31"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1">
                                            <p:txEl>
                                              <p:pRg st="4" end="4"/>
                                            </p:txEl>
                                          </p:spTgt>
                                        </p:tgtEl>
                                        <p:attrNameLst>
                                          <p:attrName>style.visibility</p:attrName>
                                        </p:attrNameLst>
                                      </p:cBhvr>
                                      <p:to>
                                        <p:strVal val="visible"/>
                                      </p:to>
                                    </p:set>
                                    <p:anim calcmode="lin" valueType="num">
                                      <p:cBhvr additive="base">
                                        <p:cTn id="37"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65538"/>
                                        </p:tgtEl>
                                        <p:attrNameLst>
                                          <p:attrName>style.visibility</p:attrName>
                                        </p:attrNameLst>
                                      </p:cBhvr>
                                      <p:to>
                                        <p:strVal val="visible"/>
                                      </p:to>
                                    </p:set>
                                    <p:anim calcmode="lin" valueType="num">
                                      <p:cBhvr>
                                        <p:cTn id="43" dur="500" fill="hold"/>
                                        <p:tgtEl>
                                          <p:spTgt spid="65538"/>
                                        </p:tgtEl>
                                        <p:attrNameLst>
                                          <p:attrName>ppt_w</p:attrName>
                                        </p:attrNameLst>
                                      </p:cBhvr>
                                      <p:tavLst>
                                        <p:tav tm="0">
                                          <p:val>
                                            <p:fltVal val="0"/>
                                          </p:val>
                                        </p:tav>
                                        <p:tav tm="100000">
                                          <p:val>
                                            <p:strVal val="#ppt_w"/>
                                          </p:val>
                                        </p:tav>
                                      </p:tavLst>
                                    </p:anim>
                                    <p:anim calcmode="lin" valueType="num">
                                      <p:cBhvr>
                                        <p:cTn id="44" dur="500" fill="hold"/>
                                        <p:tgtEl>
                                          <p:spTgt spid="655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 y="0"/>
            <a:ext cx="12039600" cy="2057400"/>
          </a:xfrm>
        </p:spPr>
        <p:txBody>
          <a:bodyPr/>
          <a:lstStyle/>
          <a:p>
            <a:pPr eaLnBrk="1" hangingPunct="1"/>
            <a:r>
              <a:rPr lang="en-US" sz="4000" dirty="0">
                <a:solidFill>
                  <a:schemeClr val="tx1"/>
                </a:solidFill>
              </a:rPr>
              <a:t>Russia Outsmarts Napoleon (June 1812)</a:t>
            </a:r>
          </a:p>
        </p:txBody>
      </p:sp>
      <p:sp>
        <p:nvSpPr>
          <p:cNvPr id="49155" name="Rectangle 3"/>
          <p:cNvSpPr>
            <a:spLocks noGrp="1" noChangeArrowheads="1"/>
          </p:cNvSpPr>
          <p:nvPr>
            <p:ph type="body" idx="1"/>
          </p:nvPr>
        </p:nvSpPr>
        <p:spPr>
          <a:xfrm>
            <a:off x="609600" y="1828800"/>
            <a:ext cx="4916282" cy="4724400"/>
          </a:xfrm>
        </p:spPr>
        <p:txBody>
          <a:bodyPr/>
          <a:lstStyle/>
          <a:p>
            <a:pPr eaLnBrk="1" hangingPunct="1">
              <a:lnSpc>
                <a:spcPct val="90000"/>
              </a:lnSpc>
            </a:pPr>
            <a:r>
              <a:rPr lang="en-US" sz="2800" i="1" dirty="0">
                <a:solidFill>
                  <a:schemeClr val="tx2"/>
                </a:solidFill>
              </a:rPr>
              <a:t>Grande Armée </a:t>
            </a:r>
            <a:r>
              <a:rPr lang="en-US" sz="2800" dirty="0">
                <a:solidFill>
                  <a:schemeClr val="tx2"/>
                </a:solidFill>
              </a:rPr>
              <a:t>(500,000 – 750,000)</a:t>
            </a:r>
          </a:p>
          <a:p>
            <a:pPr eaLnBrk="1" hangingPunct="1">
              <a:lnSpc>
                <a:spcPct val="90000"/>
              </a:lnSpc>
            </a:pPr>
            <a:r>
              <a:rPr lang="en-US" sz="2800" dirty="0">
                <a:solidFill>
                  <a:schemeClr val="tx2"/>
                </a:solidFill>
              </a:rPr>
              <a:t>Minor Victory in Moscow</a:t>
            </a:r>
          </a:p>
          <a:p>
            <a:pPr lvl="1" eaLnBrk="1" hangingPunct="1">
              <a:lnSpc>
                <a:spcPct val="90000"/>
              </a:lnSpc>
            </a:pPr>
            <a:r>
              <a:rPr lang="en-US" sz="2400" dirty="0">
                <a:solidFill>
                  <a:schemeClr val="tx2"/>
                </a:solidFill>
              </a:rPr>
              <a:t>Burn the city</a:t>
            </a:r>
          </a:p>
          <a:p>
            <a:pPr eaLnBrk="1" hangingPunct="1">
              <a:lnSpc>
                <a:spcPct val="90000"/>
              </a:lnSpc>
            </a:pPr>
            <a:r>
              <a:rPr lang="en-US" sz="2800" dirty="0">
                <a:solidFill>
                  <a:schemeClr val="tx2"/>
                </a:solidFill>
              </a:rPr>
              <a:t>Scorched-earth policy</a:t>
            </a:r>
          </a:p>
          <a:p>
            <a:pPr lvl="1" eaLnBrk="1" hangingPunct="1">
              <a:lnSpc>
                <a:spcPct val="90000"/>
              </a:lnSpc>
            </a:pPr>
            <a:r>
              <a:rPr lang="en-US" sz="2400" dirty="0">
                <a:solidFill>
                  <a:schemeClr val="tx2"/>
                </a:solidFill>
              </a:rPr>
              <a:t>Burn &amp; Retreat, Burn &amp; Retreat</a:t>
            </a:r>
          </a:p>
          <a:p>
            <a:pPr eaLnBrk="1" hangingPunct="1">
              <a:lnSpc>
                <a:spcPct val="90000"/>
              </a:lnSpc>
            </a:pPr>
            <a:r>
              <a:rPr lang="en-US" sz="2800" dirty="0">
                <a:solidFill>
                  <a:schemeClr val="tx2"/>
                </a:solidFill>
              </a:rPr>
              <a:t>Fails in Russia </a:t>
            </a:r>
          </a:p>
          <a:p>
            <a:pPr lvl="1" eaLnBrk="1" hangingPunct="1">
              <a:lnSpc>
                <a:spcPct val="90000"/>
              </a:lnSpc>
            </a:pPr>
            <a:r>
              <a:rPr lang="en-US" sz="2400" dirty="0">
                <a:solidFill>
                  <a:schemeClr val="tx2"/>
                </a:solidFill>
              </a:rPr>
              <a:t>~10,000 survive</a:t>
            </a:r>
          </a:p>
          <a:p>
            <a:pPr lvl="1" eaLnBrk="1" hangingPunct="1">
              <a:lnSpc>
                <a:spcPct val="90000"/>
              </a:lnSpc>
              <a:buFontTx/>
              <a:buNone/>
            </a:pPr>
            <a:endParaRPr lang="en-US" sz="24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882" y="2057400"/>
            <a:ext cx="655796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linds(horizontal)">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blinds(horizontal)">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blinds(horizontal)">
                                      <p:cBhvr>
                                        <p:cTn id="22" dur="5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blinds(horizontal)">
                                      <p:cBhvr>
                                        <p:cTn id="27" dur="500"/>
                                        <p:tgtEl>
                                          <p:spTgt spid="491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blinds(horizontal)">
                                      <p:cBhvr>
                                        <p:cTn id="32" dur="500"/>
                                        <p:tgtEl>
                                          <p:spTgt spid="49155">
                                            <p:txEl>
                                              <p:pRg st="5" end="5"/>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9155">
                                            <p:txEl>
                                              <p:pRg st="6" end="6"/>
                                            </p:txEl>
                                          </p:spTgt>
                                        </p:tgtEl>
                                        <p:attrNameLst>
                                          <p:attrName>style.visibility</p:attrName>
                                        </p:attrNameLst>
                                      </p:cBhvr>
                                      <p:to>
                                        <p:strVal val="visible"/>
                                      </p:to>
                                    </p:set>
                                    <p:animEffect transition="in" filter="blinds(horizontal)">
                                      <p:cBhvr>
                                        <p:cTn id="35" dur="500"/>
                                        <p:tgtEl>
                                          <p:spTgt spid="4915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7" name="Picture 4" descr="Burning of Moscow"/>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895600" y="1763713"/>
            <a:ext cx="6934200" cy="46307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solidFill>
                  <a:schemeClr val="accent2"/>
                </a:solidFill>
              </a:rPr>
              <a:t>Moscow Is On Fire!</a:t>
            </a:r>
          </a:p>
        </p:txBody>
      </p:sp>
    </p:spTree>
    <p:extLst>
      <p:ext uri="{BB962C8B-B14F-4D97-AF65-F5344CB8AC3E}">
        <p14:creationId xmlns:p14="http://schemas.microsoft.com/office/powerpoint/2010/main" val="3566907268"/>
      </p:ext>
    </p:extLst>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hirdwave-websites.com/blog/minard-napoleon-Google-Protov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0092"/>
            <a:ext cx="11734800" cy="668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421201"/>
      </p:ext>
    </p:extLst>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625"/>
            <a:ext cx="11049000" cy="1462088"/>
          </a:xfrm>
        </p:spPr>
        <p:txBody>
          <a:bodyPr/>
          <a:lstStyle/>
          <a:p>
            <a:r>
              <a:rPr lang="en-US" dirty="0">
                <a:solidFill>
                  <a:schemeClr val="tx1"/>
                </a:solidFill>
              </a:rPr>
              <a:t>Exile</a:t>
            </a:r>
          </a:p>
        </p:txBody>
      </p:sp>
      <p:pic>
        <p:nvPicPr>
          <p:cNvPr id="4096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400868" y="475149"/>
            <a:ext cx="27813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1266" name="Picture 2" descr="Image result for elba map"/>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9858" b="28348"/>
          <a:stretch/>
        </p:blipFill>
        <p:spPr bwMode="auto">
          <a:xfrm>
            <a:off x="6579495" y="3813803"/>
            <a:ext cx="5642746" cy="312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ttp://upload.wikimedia.org/wikipedia/commons/thumb/3/31/Louis_18_robes.jpg/210px-Louis_18_robes.jpg">
            <a:hlinkClick r:id="rId5" tooltip="Louis XVIII, in his coronation robes, by Antoine Jean Gros"/>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4969" y="171002"/>
            <a:ext cx="2799451" cy="4012547"/>
          </a:xfrm>
          <a:prstGeom prst="rect">
            <a:avLst/>
          </a:prstGeom>
          <a:noFill/>
          <a:ln w="9525">
            <a:noFill/>
            <a:miter lim="800000"/>
            <a:headEnd/>
            <a:tailEnd/>
          </a:ln>
        </p:spPr>
      </p:pic>
      <p:sp>
        <p:nvSpPr>
          <p:cNvPr id="13315" name="Rectangle 3"/>
          <p:cNvSpPr>
            <a:spLocks noGrp="1" noChangeArrowheads="1"/>
          </p:cNvSpPr>
          <p:nvPr>
            <p:ph idx="1"/>
          </p:nvPr>
        </p:nvSpPr>
        <p:spPr>
          <a:xfrm>
            <a:off x="457200" y="1549400"/>
            <a:ext cx="6629400" cy="4546600"/>
          </a:xfrm>
        </p:spPr>
        <p:txBody>
          <a:bodyPr/>
          <a:lstStyle/>
          <a:p>
            <a:pPr eaLnBrk="1" hangingPunct="1">
              <a:lnSpc>
                <a:spcPct val="90000"/>
              </a:lnSpc>
            </a:pPr>
            <a:r>
              <a:rPr lang="en-US" altLang="en-US" dirty="0">
                <a:solidFill>
                  <a:schemeClr val="tx2"/>
                </a:solidFill>
              </a:rPr>
              <a:t>Battle of Nations (1813) Prussia, Austria, Great Britain, and Russia defeat him at Leipzig</a:t>
            </a:r>
          </a:p>
          <a:p>
            <a:pPr eaLnBrk="1" hangingPunct="1">
              <a:lnSpc>
                <a:spcPct val="90000"/>
              </a:lnSpc>
            </a:pPr>
            <a:r>
              <a:rPr lang="en-US" altLang="en-US" dirty="0">
                <a:solidFill>
                  <a:schemeClr val="tx2"/>
                </a:solidFill>
              </a:rPr>
              <a:t>Treaty of Fontainebleau </a:t>
            </a:r>
          </a:p>
          <a:p>
            <a:pPr lvl="1" eaLnBrk="1" hangingPunct="1">
              <a:lnSpc>
                <a:spcPct val="90000"/>
              </a:lnSpc>
            </a:pPr>
            <a:r>
              <a:rPr lang="en-US" altLang="en-US" dirty="0">
                <a:solidFill>
                  <a:schemeClr val="tx2"/>
                </a:solidFill>
              </a:rPr>
              <a:t>Abdicates throne</a:t>
            </a:r>
          </a:p>
          <a:p>
            <a:pPr lvl="1" eaLnBrk="1" hangingPunct="1">
              <a:lnSpc>
                <a:spcPct val="90000"/>
              </a:lnSpc>
            </a:pPr>
            <a:r>
              <a:rPr lang="en-US" altLang="en-US" dirty="0">
                <a:solidFill>
                  <a:schemeClr val="tx2"/>
                </a:solidFill>
              </a:rPr>
              <a:t>Louis XVIII Restored</a:t>
            </a:r>
          </a:p>
          <a:p>
            <a:pPr eaLnBrk="1" hangingPunct="1">
              <a:lnSpc>
                <a:spcPct val="90000"/>
              </a:lnSpc>
            </a:pPr>
            <a:r>
              <a:rPr lang="en-US" altLang="en-US" dirty="0">
                <a:solidFill>
                  <a:schemeClr val="tx2"/>
                </a:solidFill>
              </a:rPr>
              <a:t>Exiled to Elba </a:t>
            </a:r>
          </a:p>
          <a:p>
            <a:pPr eaLnBrk="1" hangingPunct="1">
              <a:lnSpc>
                <a:spcPct val="90000"/>
              </a:lnSpc>
            </a:pPr>
            <a:r>
              <a:rPr lang="en-US" altLang="en-US" dirty="0">
                <a:solidFill>
                  <a:schemeClr val="tx2"/>
                </a:solidFill>
              </a:rPr>
              <a:t>Escapes &amp; returns</a:t>
            </a:r>
          </a:p>
        </p:txBody>
      </p:sp>
    </p:spTree>
    <p:extLst>
      <p:ext uri="{BB962C8B-B14F-4D97-AF65-F5344CB8AC3E}">
        <p14:creationId xmlns:p14="http://schemas.microsoft.com/office/powerpoint/2010/main" val="24524103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 calcmode="lin" valueType="num">
                                      <p:cBhvr additive="base">
                                        <p:cTn id="17"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31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anim calcmode="lin" valueType="num">
                                      <p:cBhvr additive="base">
                                        <p:cTn id="21"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3" presetClass="entr" presetSubtype="1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3" presetClass="entr" presetSubtype="16" fill="hold" nodeType="afterEffect">
                                  <p:stCondLst>
                                    <p:cond delay="0"/>
                                  </p:stCondLst>
                                  <p:childTnLst>
                                    <p:set>
                                      <p:cBhvr>
                                        <p:cTn id="35" dur="1" fill="hold">
                                          <p:stCondLst>
                                            <p:cond delay="0"/>
                                          </p:stCondLst>
                                        </p:cTn>
                                        <p:tgtEl>
                                          <p:spTgt spid="40965"/>
                                        </p:tgtEl>
                                        <p:attrNameLst>
                                          <p:attrName>style.visibility</p:attrName>
                                        </p:attrNameLst>
                                      </p:cBhvr>
                                      <p:to>
                                        <p:strVal val="visible"/>
                                      </p:to>
                                    </p:set>
                                    <p:anim calcmode="lin" valueType="num">
                                      <p:cBhvr>
                                        <p:cTn id="36" dur="500" fill="hold"/>
                                        <p:tgtEl>
                                          <p:spTgt spid="40965"/>
                                        </p:tgtEl>
                                        <p:attrNameLst>
                                          <p:attrName>ppt_w</p:attrName>
                                        </p:attrNameLst>
                                      </p:cBhvr>
                                      <p:tavLst>
                                        <p:tav tm="0">
                                          <p:val>
                                            <p:fltVal val="0"/>
                                          </p:val>
                                        </p:tav>
                                        <p:tav tm="100000">
                                          <p:val>
                                            <p:strVal val="#ppt_w"/>
                                          </p:val>
                                        </p:tav>
                                      </p:tavLst>
                                    </p:anim>
                                    <p:anim calcmode="lin" valueType="num">
                                      <p:cBhvr>
                                        <p:cTn id="37" dur="500" fill="hold"/>
                                        <p:tgtEl>
                                          <p:spTgt spid="40965"/>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 calcmode="lin" valueType="num">
                                      <p:cBhvr additive="base">
                                        <p:cTn id="42"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33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8603" y="2389358"/>
            <a:ext cx="277661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6866" name="Rectangle 2"/>
          <p:cNvSpPr>
            <a:spLocks noGrp="1" noChangeArrowheads="1"/>
          </p:cNvSpPr>
          <p:nvPr>
            <p:ph type="title"/>
          </p:nvPr>
        </p:nvSpPr>
        <p:spPr>
          <a:xfrm>
            <a:off x="304800" y="228600"/>
            <a:ext cx="8053864" cy="1462088"/>
          </a:xfrm>
        </p:spPr>
        <p:txBody>
          <a:bodyPr/>
          <a:lstStyle/>
          <a:p>
            <a:pPr eaLnBrk="1" hangingPunct="1"/>
            <a:r>
              <a:rPr lang="en-US" dirty="0">
                <a:solidFill>
                  <a:schemeClr val="tx1"/>
                </a:solidFill>
              </a:rPr>
              <a:t>Napoleon: Timeline of Greatness</a:t>
            </a:r>
          </a:p>
        </p:txBody>
      </p:sp>
      <p:sp>
        <p:nvSpPr>
          <p:cNvPr id="36867" name="Rectangle 3"/>
          <p:cNvSpPr>
            <a:spLocks noGrp="1" noChangeArrowheads="1"/>
          </p:cNvSpPr>
          <p:nvPr>
            <p:ph type="body" idx="1"/>
          </p:nvPr>
        </p:nvSpPr>
        <p:spPr>
          <a:xfrm>
            <a:off x="334107" y="1828800"/>
            <a:ext cx="6523893" cy="4648200"/>
          </a:xfrm>
        </p:spPr>
        <p:txBody>
          <a:bodyPr/>
          <a:lstStyle/>
          <a:p>
            <a:pPr eaLnBrk="1" hangingPunct="1">
              <a:lnSpc>
                <a:spcPct val="90000"/>
              </a:lnSpc>
            </a:pPr>
            <a:r>
              <a:rPr lang="en-US" sz="2800" dirty="0">
                <a:solidFill>
                  <a:schemeClr val="tx2"/>
                </a:solidFill>
              </a:rPr>
              <a:t>Born 1769 – Corsica</a:t>
            </a:r>
          </a:p>
          <a:p>
            <a:pPr eaLnBrk="1" hangingPunct="1">
              <a:lnSpc>
                <a:spcPct val="90000"/>
              </a:lnSpc>
            </a:pPr>
            <a:r>
              <a:rPr lang="en-US" sz="2800" dirty="0">
                <a:solidFill>
                  <a:schemeClr val="tx2"/>
                </a:solidFill>
              </a:rPr>
              <a:t>Military school at age 9</a:t>
            </a:r>
          </a:p>
          <a:p>
            <a:pPr eaLnBrk="1" hangingPunct="1">
              <a:lnSpc>
                <a:spcPct val="90000"/>
              </a:lnSpc>
            </a:pPr>
            <a:r>
              <a:rPr lang="en-US" sz="2800" dirty="0">
                <a:solidFill>
                  <a:schemeClr val="tx2"/>
                </a:solidFill>
              </a:rPr>
              <a:t>1785: By age 16 b/</a:t>
            </a:r>
            <a:r>
              <a:rPr lang="en-US" sz="2800" dirty="0" err="1">
                <a:solidFill>
                  <a:schemeClr val="tx2"/>
                </a:solidFill>
              </a:rPr>
              <a:t>cms</a:t>
            </a:r>
            <a:r>
              <a:rPr lang="en-US" sz="2800" dirty="0">
                <a:solidFill>
                  <a:schemeClr val="tx2"/>
                </a:solidFill>
              </a:rPr>
              <a:t> army lt.</a:t>
            </a:r>
          </a:p>
          <a:p>
            <a:pPr lvl="1" eaLnBrk="1" hangingPunct="1">
              <a:lnSpc>
                <a:spcPct val="90000"/>
              </a:lnSpc>
            </a:pPr>
            <a:r>
              <a:rPr lang="en-US" altLang="en-US" sz="2400" dirty="0">
                <a:solidFill>
                  <a:schemeClr val="tx2"/>
                </a:solidFill>
              </a:rPr>
              <a:t>Workaholic, military genius, loner, revolutionary leader, megalomaniac</a:t>
            </a:r>
          </a:p>
          <a:p>
            <a:pPr eaLnBrk="1" hangingPunct="1">
              <a:lnSpc>
                <a:spcPct val="90000"/>
              </a:lnSpc>
            </a:pPr>
            <a:r>
              <a:rPr lang="en-US" sz="2800" dirty="0">
                <a:solidFill>
                  <a:schemeClr val="tx2"/>
                </a:solidFill>
              </a:rPr>
              <a:t>1789: Corsica Revolution</a:t>
            </a:r>
          </a:p>
          <a:p>
            <a:pPr eaLnBrk="1" hangingPunct="1">
              <a:lnSpc>
                <a:spcPct val="90000"/>
              </a:lnSpc>
            </a:pPr>
            <a:r>
              <a:rPr lang="en-US" sz="2800" dirty="0">
                <a:solidFill>
                  <a:schemeClr val="tx2"/>
                </a:solidFill>
              </a:rPr>
              <a:t>1793: Recaptures Toulon</a:t>
            </a:r>
          </a:p>
          <a:p>
            <a:pPr lvl="1" eaLnBrk="1" hangingPunct="1">
              <a:lnSpc>
                <a:spcPct val="90000"/>
              </a:lnSpc>
            </a:pPr>
            <a:r>
              <a:rPr lang="en-US" sz="2400" dirty="0">
                <a:solidFill>
                  <a:schemeClr val="tx2"/>
                </a:solidFill>
              </a:rPr>
              <a:t>(“The little Corporal”)</a:t>
            </a:r>
          </a:p>
          <a:p>
            <a:pPr lvl="1" eaLnBrk="1" hangingPunct="1">
              <a:lnSpc>
                <a:spcPct val="90000"/>
              </a:lnSpc>
            </a:pPr>
            <a:endParaRPr lang="en-US" sz="2400" dirty="0">
              <a:solidFill>
                <a:schemeClr val="tx2"/>
              </a:solidFill>
            </a:endParaRPr>
          </a:p>
        </p:txBody>
      </p:sp>
      <p:pic>
        <p:nvPicPr>
          <p:cNvPr id="36869" name="Picture 5" descr="http://www.solarnavigator.net/history/explorers_history/Napoleon_Bonaparte_young_offic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42498" y="1138244"/>
            <a:ext cx="2642404" cy="3400412"/>
          </a:xfrm>
          <a:prstGeom prst="rect">
            <a:avLst/>
          </a:prstGeom>
          <a:noFill/>
          <a:ln w="9525">
            <a:noFill/>
            <a:miter lim="800000"/>
            <a:headEnd/>
            <a:tailEnd/>
          </a:ln>
        </p:spPr>
      </p:pic>
      <p:pic>
        <p:nvPicPr>
          <p:cNvPr id="36871" name="Picture 7" descr="http://www.didierbeck.com/pics/200508/corsica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796" y="838200"/>
            <a:ext cx="4267200" cy="4000500"/>
          </a:xfrm>
          <a:prstGeom prst="rect">
            <a:avLst/>
          </a:prstGeom>
          <a:noFill/>
          <a:ln w="9525">
            <a:noFill/>
            <a:miter lim="800000"/>
            <a:headEnd/>
            <a:tailEnd/>
          </a:ln>
        </p:spPr>
      </p:pic>
      <p:pic>
        <p:nvPicPr>
          <p:cNvPr id="2050" name="Picture 2" descr="Image result for napoleon bonaparte military schoo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640949" y="229759"/>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down)">
                                      <p:cBhvr>
                                        <p:cTn id="7" dur="500"/>
                                        <p:tgtEl>
                                          <p:spTgt spid="3686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6871"/>
                                        </p:tgtEl>
                                        <p:attrNameLst>
                                          <p:attrName>style.visibility</p:attrName>
                                        </p:attrNameLst>
                                      </p:cBhvr>
                                      <p:to>
                                        <p:strVal val="visible"/>
                                      </p:to>
                                    </p:set>
                                    <p:animEffect transition="in" filter="blinds(horizontal)">
                                      <p:cBhvr>
                                        <p:cTn id="10" dur="500"/>
                                        <p:tgtEl>
                                          <p:spTgt spid="3687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36871"/>
                                        </p:tgtEl>
                                      </p:cBhvr>
                                    </p:animEffect>
                                    <p:set>
                                      <p:cBhvr>
                                        <p:cTn id="15" dur="1" fill="hold">
                                          <p:stCondLst>
                                            <p:cond delay="499"/>
                                          </p:stCondLst>
                                        </p:cTn>
                                        <p:tgtEl>
                                          <p:spTgt spid="36871"/>
                                        </p:tgtEl>
                                        <p:attrNameLst>
                                          <p:attrName>style.visibility</p:attrName>
                                        </p:attrNameLst>
                                      </p:cBhvr>
                                      <p:to>
                                        <p:strVal val="hidden"/>
                                      </p:to>
                                    </p:se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Effect transition="in" filter="wipe(down)">
                                      <p:cBhvr>
                                        <p:cTn id="19" dur="500"/>
                                        <p:tgtEl>
                                          <p:spTgt spid="36867">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down)">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050"/>
                                        </p:tgtEl>
                                      </p:cBhvr>
                                    </p:animEffect>
                                    <p:set>
                                      <p:cBhvr>
                                        <p:cTn id="27" dur="1" fill="hold">
                                          <p:stCondLst>
                                            <p:cond delay="499"/>
                                          </p:stCondLst>
                                        </p:cTn>
                                        <p:tgtEl>
                                          <p:spTgt spid="2050"/>
                                        </p:tgtEl>
                                        <p:attrNameLst>
                                          <p:attrName>style.visibility</p:attrName>
                                        </p:attrNameLst>
                                      </p:cBhvr>
                                      <p:to>
                                        <p:strVal val="hidden"/>
                                      </p:to>
                                    </p:se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36867">
                                            <p:txEl>
                                              <p:pRg st="2" end="2"/>
                                            </p:txEl>
                                          </p:spTgt>
                                        </p:tgtEl>
                                        <p:attrNameLst>
                                          <p:attrName>style.visibility</p:attrName>
                                        </p:attrNameLst>
                                      </p:cBhvr>
                                      <p:to>
                                        <p:strVal val="visible"/>
                                      </p:to>
                                    </p:set>
                                    <p:animEffect transition="in" filter="wipe(down)">
                                      <p:cBhvr>
                                        <p:cTn id="31" dur="500"/>
                                        <p:tgtEl>
                                          <p:spTgt spid="36867">
                                            <p:txEl>
                                              <p:pRg st="2" end="2"/>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6869"/>
                                        </p:tgtEl>
                                        <p:attrNameLst>
                                          <p:attrName>style.visibility</p:attrName>
                                        </p:attrNameLst>
                                      </p:cBhvr>
                                      <p:to>
                                        <p:strVal val="visible"/>
                                      </p:to>
                                    </p:set>
                                    <p:animEffect transition="in" filter="blinds(horizontal)">
                                      <p:cBhvr>
                                        <p:cTn id="34" dur="500"/>
                                        <p:tgtEl>
                                          <p:spTgt spid="3686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6867">
                                            <p:txEl>
                                              <p:pRg st="3" end="3"/>
                                            </p:txEl>
                                          </p:spTgt>
                                        </p:tgtEl>
                                        <p:attrNameLst>
                                          <p:attrName>style.visibility</p:attrName>
                                        </p:attrNameLst>
                                      </p:cBhvr>
                                      <p:to>
                                        <p:strVal val="visible"/>
                                      </p:to>
                                    </p:set>
                                    <p:animEffect transition="in" filter="wipe(down)">
                                      <p:cBhvr>
                                        <p:cTn id="37" dur="500"/>
                                        <p:tgtEl>
                                          <p:spTgt spid="3686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6867">
                                            <p:txEl>
                                              <p:pRg st="4" end="4"/>
                                            </p:txEl>
                                          </p:spTgt>
                                        </p:tgtEl>
                                        <p:attrNameLst>
                                          <p:attrName>style.visibility</p:attrName>
                                        </p:attrNameLst>
                                      </p:cBhvr>
                                      <p:to>
                                        <p:strVal val="visible"/>
                                      </p:to>
                                    </p:set>
                                    <p:animEffect transition="in" filter="wipe(down)">
                                      <p:cBhvr>
                                        <p:cTn id="42" dur="500"/>
                                        <p:tgtEl>
                                          <p:spTgt spid="36867">
                                            <p:txEl>
                                              <p:pRg st="4" end="4"/>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heckerboard(across)">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6867">
                                            <p:txEl>
                                              <p:pRg st="5" end="5"/>
                                            </p:txEl>
                                          </p:spTgt>
                                        </p:tgtEl>
                                        <p:attrNameLst>
                                          <p:attrName>style.visibility</p:attrName>
                                        </p:attrNameLst>
                                      </p:cBhvr>
                                      <p:to>
                                        <p:strVal val="visible"/>
                                      </p:to>
                                    </p:set>
                                    <p:animEffect transition="in" filter="wipe(down)">
                                      <p:cBhvr>
                                        <p:cTn id="50" dur="500"/>
                                        <p:tgtEl>
                                          <p:spTgt spid="36867">
                                            <p:txEl>
                                              <p:pRg st="5" end="5"/>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6867">
                                            <p:txEl>
                                              <p:pRg st="6" end="6"/>
                                            </p:txEl>
                                          </p:spTgt>
                                        </p:tgtEl>
                                        <p:attrNameLst>
                                          <p:attrName>style.visibility</p:attrName>
                                        </p:attrNameLst>
                                      </p:cBhvr>
                                      <p:to>
                                        <p:strVal val="visible"/>
                                      </p:to>
                                    </p:set>
                                    <p:animEffect transition="in" filter="wipe(down)">
                                      <p:cBhvr>
                                        <p:cTn id="53" dur="5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Image result for napoleon return to franc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00800" y="2286000"/>
            <a:ext cx="5537427" cy="3125967"/>
          </a:xfrm>
          <a:prstGeom prst="rect">
            <a:avLst/>
          </a:prstGeom>
          <a:noFill/>
          <a:extLst>
            <a:ext uri="{909E8E84-426E-40DD-AFC4-6F175D3DCCD1}">
              <a14:hiddenFill xmlns:a14="http://schemas.microsoft.com/office/drawing/2010/main">
                <a:solidFill>
                  <a:srgbClr val="FFFFFF"/>
                </a:solidFill>
              </a14:hiddenFill>
            </a:ext>
          </a:extLst>
        </p:spPr>
      </p:pic>
      <p:sp>
        <p:nvSpPr>
          <p:cNvPr id="50178" name="Rectangle 2"/>
          <p:cNvSpPr>
            <a:spLocks noGrp="1" noChangeArrowheads="1"/>
          </p:cNvSpPr>
          <p:nvPr>
            <p:ph type="title"/>
          </p:nvPr>
        </p:nvSpPr>
        <p:spPr>
          <a:xfrm>
            <a:off x="381000" y="0"/>
            <a:ext cx="7086600" cy="1462088"/>
          </a:xfrm>
        </p:spPr>
        <p:txBody>
          <a:bodyPr/>
          <a:lstStyle/>
          <a:p>
            <a:pPr eaLnBrk="1" hangingPunct="1"/>
            <a:r>
              <a:rPr lang="en-US" u="sng" dirty="0">
                <a:solidFill>
                  <a:schemeClr val="tx1"/>
                </a:solidFill>
              </a:rPr>
              <a:t>Napoleon Returns</a:t>
            </a:r>
          </a:p>
        </p:txBody>
      </p:sp>
      <p:sp>
        <p:nvSpPr>
          <p:cNvPr id="51203" name="Rectangle 3"/>
          <p:cNvSpPr>
            <a:spLocks noGrp="1" noChangeArrowheads="1"/>
          </p:cNvSpPr>
          <p:nvPr>
            <p:ph type="body" idx="1"/>
          </p:nvPr>
        </p:nvSpPr>
        <p:spPr>
          <a:xfrm>
            <a:off x="685800" y="1258529"/>
            <a:ext cx="9906000" cy="5334000"/>
          </a:xfrm>
        </p:spPr>
        <p:txBody>
          <a:bodyPr/>
          <a:lstStyle/>
          <a:p>
            <a:pPr eaLnBrk="1" hangingPunct="1">
              <a:lnSpc>
                <a:spcPct val="90000"/>
              </a:lnSpc>
            </a:pPr>
            <a:r>
              <a:rPr lang="en-US" dirty="0"/>
              <a:t>“I am your emperor…If there is any among you who would kill your emperor, here I am.”</a:t>
            </a:r>
          </a:p>
          <a:p>
            <a:pPr lvl="1" eaLnBrk="1" hangingPunct="1">
              <a:lnSpc>
                <a:spcPct val="90000"/>
              </a:lnSpc>
            </a:pPr>
            <a:r>
              <a:rPr lang="en-US" dirty="0">
                <a:solidFill>
                  <a:schemeClr val="tx2"/>
                </a:solidFill>
              </a:rPr>
              <a:t>“Long live the emperor!”</a:t>
            </a:r>
          </a:p>
          <a:p>
            <a:pPr lvl="1" eaLnBrk="1" hangingPunct="1">
              <a:lnSpc>
                <a:spcPct val="90000"/>
              </a:lnSpc>
            </a:pPr>
            <a:r>
              <a:rPr lang="en-US" dirty="0">
                <a:solidFill>
                  <a:schemeClr val="tx2"/>
                </a:solidFill>
              </a:rPr>
              <a:t>Louis XVIII flees</a:t>
            </a:r>
          </a:p>
          <a:p>
            <a:pPr lvl="1" eaLnBrk="1" hangingPunct="1">
              <a:lnSpc>
                <a:spcPct val="90000"/>
              </a:lnSpc>
              <a:buFontTx/>
              <a:buNone/>
            </a:pPr>
            <a:endParaRPr lang="en-US" sz="2400" dirty="0">
              <a:solidFill>
                <a:schemeClr val="tx2"/>
              </a:solidFill>
            </a:endParaRPr>
          </a:p>
          <a:p>
            <a:pPr lvl="1" eaLnBrk="1" hangingPunct="1">
              <a:lnSpc>
                <a:spcPct val="90000"/>
              </a:lnSpc>
              <a:buFontTx/>
              <a:buNone/>
            </a:pPr>
            <a:endParaRPr lang="en-US" sz="2400" dirty="0">
              <a:solidFill>
                <a:schemeClr val="tx2"/>
              </a:solidFill>
            </a:endParaRPr>
          </a:p>
          <a:p>
            <a:pPr lvl="1" eaLnBrk="1" hangingPunct="1">
              <a:lnSpc>
                <a:spcPct val="90000"/>
              </a:lnSpc>
              <a:buFontTx/>
              <a:buNone/>
            </a:pPr>
            <a:endParaRPr lang="en-US" sz="2400" dirty="0">
              <a:solidFill>
                <a:schemeClr val="tx2"/>
              </a:solidFill>
            </a:endParaRPr>
          </a:p>
          <a:p>
            <a:pPr eaLnBrk="1" hangingPunct="1">
              <a:lnSpc>
                <a:spcPct val="90000"/>
              </a:lnSpc>
            </a:pPr>
            <a:r>
              <a:rPr lang="en-US" sz="2800" dirty="0">
                <a:solidFill>
                  <a:schemeClr val="tx2"/>
                </a:solidFill>
              </a:rPr>
              <a:t>The Hundred Days </a:t>
            </a:r>
          </a:p>
          <a:p>
            <a:pPr lvl="1" eaLnBrk="1" hangingPunct="1">
              <a:lnSpc>
                <a:spcPct val="90000"/>
              </a:lnSpc>
            </a:pPr>
            <a:r>
              <a:rPr lang="en-US" dirty="0">
                <a:solidFill>
                  <a:schemeClr val="tx2"/>
                </a:solidFill>
              </a:rPr>
              <a:t>Napoleon’s reign following his return</a:t>
            </a:r>
          </a:p>
          <a:p>
            <a:pPr lvl="1" eaLnBrk="1" hangingPunct="1">
              <a:lnSpc>
                <a:spcPct val="90000"/>
              </a:lnSpc>
            </a:pPr>
            <a:r>
              <a:rPr lang="en-US" dirty="0">
                <a:solidFill>
                  <a:schemeClr val="tx2"/>
                </a:solidFill>
              </a:rPr>
              <a:t>Restore values of revolution, prepares for war </a:t>
            </a:r>
            <a:endParaRPr lang="en-US" sz="2000" dirty="0">
              <a:solidFill>
                <a:schemeClr val="tx2"/>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2" dur="500"/>
                                        <p:tgtEl>
                                          <p:spTgt spid="51203">
                                            <p:txEl>
                                              <p:pRg st="1" end="1"/>
                                            </p:txEl>
                                          </p:spTgt>
                                        </p:tgtEl>
                                      </p:cBhvr>
                                    </p:animEffect>
                                  </p:childTnLst>
                                </p:cTn>
                              </p:par>
                              <p:par>
                                <p:cTn id="13" presetID="35" presetClass="entr" presetSubtype="0" fill="hold" nodeType="withEffect">
                                  <p:stCondLst>
                                    <p:cond delay="0"/>
                                  </p:stCondLst>
                                  <p:childTnLst>
                                    <p:set>
                                      <p:cBhvr>
                                        <p:cTn id="14" dur="1" fill="hold">
                                          <p:stCondLst>
                                            <p:cond delay="0"/>
                                          </p:stCondLst>
                                        </p:cTn>
                                        <p:tgtEl>
                                          <p:spTgt spid="34818"/>
                                        </p:tgtEl>
                                        <p:attrNameLst>
                                          <p:attrName>style.visibility</p:attrName>
                                        </p:attrNameLst>
                                      </p:cBhvr>
                                      <p:to>
                                        <p:strVal val="visible"/>
                                      </p:to>
                                    </p:set>
                                    <p:animEffect transition="in" filter="fade">
                                      <p:cBhvr>
                                        <p:cTn id="15" dur="2000"/>
                                        <p:tgtEl>
                                          <p:spTgt spid="34818"/>
                                        </p:tgtEl>
                                      </p:cBhvr>
                                    </p:animEffect>
                                    <p:anim calcmode="lin" valueType="num">
                                      <p:cBhvr>
                                        <p:cTn id="16" dur="2000" fill="hold"/>
                                        <p:tgtEl>
                                          <p:spTgt spid="34818"/>
                                        </p:tgtEl>
                                        <p:attrNameLst>
                                          <p:attrName>style.rotation</p:attrName>
                                        </p:attrNameLst>
                                      </p:cBhvr>
                                      <p:tavLst>
                                        <p:tav tm="0">
                                          <p:val>
                                            <p:fltVal val="720"/>
                                          </p:val>
                                        </p:tav>
                                        <p:tav tm="100000">
                                          <p:val>
                                            <p:fltVal val="0"/>
                                          </p:val>
                                        </p:tav>
                                      </p:tavLst>
                                    </p:anim>
                                    <p:anim calcmode="lin" valueType="num">
                                      <p:cBhvr>
                                        <p:cTn id="17" dur="2000" fill="hold"/>
                                        <p:tgtEl>
                                          <p:spTgt spid="34818"/>
                                        </p:tgtEl>
                                        <p:attrNameLst>
                                          <p:attrName>ppt_h</p:attrName>
                                        </p:attrNameLst>
                                      </p:cBhvr>
                                      <p:tavLst>
                                        <p:tav tm="0">
                                          <p:val>
                                            <p:fltVal val="0"/>
                                          </p:val>
                                        </p:tav>
                                        <p:tav tm="100000">
                                          <p:val>
                                            <p:strVal val="#ppt_h"/>
                                          </p:val>
                                        </p:tav>
                                      </p:tavLst>
                                    </p:anim>
                                    <p:anim calcmode="lin" valueType="num">
                                      <p:cBhvr>
                                        <p:cTn id="18" dur="2000" fill="hold"/>
                                        <p:tgtEl>
                                          <p:spTgt spid="34818"/>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23" dur="500"/>
                                        <p:tgtEl>
                                          <p:spTgt spid="5120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1203">
                                            <p:txEl>
                                              <p:pRg st="6" end="6"/>
                                            </p:txEl>
                                          </p:spTgt>
                                        </p:tgtEl>
                                        <p:attrNameLst>
                                          <p:attrName>style.visibility</p:attrName>
                                        </p:attrNameLst>
                                      </p:cBhvr>
                                      <p:to>
                                        <p:strVal val="visible"/>
                                      </p:to>
                                    </p:set>
                                    <p:animEffect transition="in" filter="blinds(horizontal)">
                                      <p:cBhvr>
                                        <p:cTn id="28" dur="500"/>
                                        <p:tgtEl>
                                          <p:spTgt spid="51203">
                                            <p:txEl>
                                              <p:pRg st="6" end="6"/>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1203">
                                            <p:txEl>
                                              <p:pRg st="7" end="7"/>
                                            </p:txEl>
                                          </p:spTgt>
                                        </p:tgtEl>
                                        <p:attrNameLst>
                                          <p:attrName>style.visibility</p:attrName>
                                        </p:attrNameLst>
                                      </p:cBhvr>
                                      <p:to>
                                        <p:strVal val="visible"/>
                                      </p:to>
                                    </p:set>
                                    <p:animEffect transition="in" filter="blinds(horizontal)">
                                      <p:cBhvr>
                                        <p:cTn id="31" dur="500"/>
                                        <p:tgtEl>
                                          <p:spTgt spid="51203">
                                            <p:txEl>
                                              <p:pRg st="7" end="7"/>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1203">
                                            <p:txEl>
                                              <p:pRg st="8" end="8"/>
                                            </p:txEl>
                                          </p:spTgt>
                                        </p:tgtEl>
                                        <p:attrNameLst>
                                          <p:attrName>style.visibility</p:attrName>
                                        </p:attrNameLst>
                                      </p:cBhvr>
                                      <p:to>
                                        <p:strVal val="visible"/>
                                      </p:to>
                                    </p:set>
                                    <p:animEffect transition="in" filter="blinds(horizontal)">
                                      <p:cBhvr>
                                        <p:cTn id="34" dur="500"/>
                                        <p:tgtEl>
                                          <p:spTgt spid="51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1" name="Picture 5" descr="General Blu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2999" y="1490329"/>
            <a:ext cx="2255777" cy="369127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3012" name="Picture 7" descr="Duke of Welling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695" y="1490329"/>
            <a:ext cx="2920709" cy="373021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3013" name="Picture 9" descr="Map of Campaign of Hundred Days"/>
          <p:cNvPicPr>
            <a:picLocks noChangeAspect="1" noChangeArrowheads="1"/>
          </p:cNvPicPr>
          <p:nvPr/>
        </p:nvPicPr>
        <p:blipFill>
          <a:blip r:embed="rId4" cstate="email">
            <a:lum bright="-6000" contrast="6000"/>
            <a:extLst>
              <a:ext uri="{28A0092B-C50C-407E-A947-70E740481C1C}">
                <a14:useLocalDpi xmlns:a14="http://schemas.microsoft.com/office/drawing/2010/main" val="0"/>
              </a:ext>
            </a:extLst>
          </a:blip>
          <a:srcRect/>
          <a:stretch>
            <a:fillRect/>
          </a:stretch>
        </p:blipFill>
        <p:spPr bwMode="auto">
          <a:xfrm>
            <a:off x="4191000" y="2667001"/>
            <a:ext cx="4419600" cy="33004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072499" y="1"/>
            <a:ext cx="10226647" cy="2462213"/>
          </a:xfrm>
          <a:prstGeom prst="rect">
            <a:avLst/>
          </a:prstGeom>
          <a:noFill/>
        </p:spPr>
        <p:txBody>
          <a:bodyPr wrap="none">
            <a:spAutoFit/>
          </a:bodyPr>
          <a:lstStyle/>
          <a:p>
            <a:pPr algn="ctr">
              <a:defRPr/>
            </a:pPr>
            <a:r>
              <a:rPr lang="en-US" sz="6600" b="1" dirty="0">
                <a:ln w="1905"/>
                <a:solidFill>
                  <a:schemeClr val="accent2"/>
                </a:solidFill>
                <a:effectLst>
                  <a:innerShdw blurRad="69850" dist="43180" dir="5400000">
                    <a:srgbClr val="000000">
                      <a:alpha val="65000"/>
                    </a:srgbClr>
                  </a:innerShdw>
                </a:effectLst>
              </a:rPr>
              <a:t>NAPOLEON’S DEFEAT</a:t>
            </a:r>
          </a:p>
          <a:p>
            <a:pPr algn="ctr">
              <a:defRPr/>
            </a:pPr>
            <a:r>
              <a:rPr lang="en-US" sz="4400" b="1" dirty="0">
                <a:ln w="1905"/>
                <a:solidFill>
                  <a:schemeClr val="accent2"/>
                </a:solidFill>
                <a:effectLst>
                  <a:innerShdw blurRad="69850" dist="43180" dir="5400000">
                    <a:srgbClr val="000000">
                      <a:alpha val="65000"/>
                    </a:srgbClr>
                  </a:innerShdw>
                </a:effectLst>
              </a:rPr>
              <a:t>Waterloo</a:t>
            </a:r>
          </a:p>
          <a:p>
            <a:pPr algn="ctr">
              <a:defRPr/>
            </a:pPr>
            <a:r>
              <a:rPr lang="en-US" sz="4400" b="1" dirty="0">
                <a:ln w="1905"/>
                <a:solidFill>
                  <a:schemeClr val="accent2"/>
                </a:solidFill>
                <a:effectLst>
                  <a:innerShdw blurRad="69850" dist="43180" dir="5400000">
                    <a:srgbClr val="000000">
                      <a:alpha val="65000"/>
                    </a:srgbClr>
                  </a:innerShdw>
                </a:effectLst>
              </a:rPr>
              <a:t>June 18, 1815</a:t>
            </a:r>
          </a:p>
        </p:txBody>
      </p:sp>
      <p:sp>
        <p:nvSpPr>
          <p:cNvPr id="2" name="TextBox 1"/>
          <p:cNvSpPr txBox="1"/>
          <p:nvPr/>
        </p:nvSpPr>
        <p:spPr>
          <a:xfrm>
            <a:off x="1495690" y="5220546"/>
            <a:ext cx="2290714" cy="923330"/>
          </a:xfrm>
          <a:prstGeom prst="rect">
            <a:avLst/>
          </a:prstGeom>
          <a:noFill/>
        </p:spPr>
        <p:txBody>
          <a:bodyPr wrap="square" rtlCol="0">
            <a:spAutoFit/>
          </a:bodyPr>
          <a:lstStyle/>
          <a:p>
            <a:pPr algn="ctr"/>
            <a:r>
              <a:rPr lang="en-US" dirty="0"/>
              <a:t>British</a:t>
            </a:r>
          </a:p>
          <a:p>
            <a:pPr algn="ctr"/>
            <a:r>
              <a:rPr lang="en-US" dirty="0"/>
              <a:t>Duke of Wellington</a:t>
            </a:r>
          </a:p>
        </p:txBody>
      </p:sp>
      <p:sp>
        <p:nvSpPr>
          <p:cNvPr id="9" name="TextBox 8"/>
          <p:cNvSpPr txBox="1"/>
          <p:nvPr/>
        </p:nvSpPr>
        <p:spPr>
          <a:xfrm>
            <a:off x="8455843" y="5220546"/>
            <a:ext cx="2290714" cy="923330"/>
          </a:xfrm>
          <a:prstGeom prst="rect">
            <a:avLst/>
          </a:prstGeom>
          <a:noFill/>
        </p:spPr>
        <p:txBody>
          <a:bodyPr wrap="square" rtlCol="0">
            <a:spAutoFit/>
          </a:bodyPr>
          <a:lstStyle/>
          <a:p>
            <a:pPr algn="ctr"/>
            <a:r>
              <a:rPr lang="en-US" dirty="0"/>
              <a:t>Prussian</a:t>
            </a:r>
          </a:p>
          <a:p>
            <a:pPr algn="ctr"/>
            <a:r>
              <a:rPr lang="en-US" dirty="0">
                <a:effectLst>
                  <a:outerShdw blurRad="38100" dist="38100" dir="2700000" algn="tl">
                    <a:srgbClr val="000000">
                      <a:alpha val="43137"/>
                    </a:srgbClr>
                  </a:outerShdw>
                </a:effectLst>
              </a:rPr>
              <a:t>General </a:t>
            </a:r>
            <a:br>
              <a:rPr lang="en-US" dirty="0">
                <a:effectLst>
                  <a:outerShdw blurRad="38100" dist="38100" dir="2700000" algn="tl">
                    <a:srgbClr val="000000">
                      <a:alpha val="43137"/>
                    </a:srgbClr>
                  </a:outerShdw>
                </a:effectLst>
              </a:rPr>
            </a:br>
            <a:r>
              <a:rPr lang="en-US" dirty="0" err="1">
                <a:effectLst>
                  <a:outerShdw blurRad="38100" dist="38100" dir="2700000" algn="tl">
                    <a:srgbClr val="000000">
                      <a:alpha val="43137"/>
                    </a:srgbClr>
                  </a:outerShdw>
                </a:effectLst>
              </a:rPr>
              <a:t>Blücher</a:t>
            </a:r>
            <a:endParaRPr lang="en-US" dirty="0"/>
          </a:p>
        </p:txBody>
      </p:sp>
    </p:spTree>
    <p:extLst>
      <p:ext uri="{BB962C8B-B14F-4D97-AF65-F5344CB8AC3E}">
        <p14:creationId xmlns:p14="http://schemas.microsoft.com/office/powerpoint/2010/main" val="1107916116"/>
      </p:ext>
    </p:extLst>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81200" y="179388"/>
            <a:ext cx="8229600" cy="1143000"/>
          </a:xfrm>
        </p:spPr>
        <p:txBody>
          <a:bodyPr/>
          <a:lstStyle/>
          <a:p>
            <a:endParaRPr lang="en-US" altLang="en-US"/>
          </a:p>
        </p:txBody>
      </p:sp>
      <p:sp>
        <p:nvSpPr>
          <p:cNvPr id="45059" name="Rectangle 3"/>
          <p:cNvSpPr>
            <a:spLocks noGrp="1" noChangeArrowheads="1"/>
          </p:cNvSpPr>
          <p:nvPr>
            <p:ph type="body" idx="1"/>
          </p:nvPr>
        </p:nvSpPr>
        <p:spPr>
          <a:xfrm>
            <a:off x="1981200" y="1504951"/>
            <a:ext cx="8229600" cy="4525963"/>
          </a:xfrm>
        </p:spPr>
        <p:txBody>
          <a:bodyPr/>
          <a:lstStyle/>
          <a:p>
            <a:endParaRPr lang="en-US" altLang="en-US"/>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Line 5"/>
          <p:cNvSpPr>
            <a:spLocks noChangeShapeType="1"/>
          </p:cNvSpPr>
          <p:nvPr/>
        </p:nvSpPr>
        <p:spPr bwMode="auto">
          <a:xfrm flipH="1">
            <a:off x="1981200" y="3352800"/>
            <a:ext cx="457200" cy="152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2" name="Text Box 8">
            <a:hlinkClick r:id="" action="ppaction://noaction"/>
          </p:cNvPr>
          <p:cNvSpPr txBox="1">
            <a:spLocks noChangeArrowheads="1"/>
          </p:cNvSpPr>
          <p:nvPr/>
        </p:nvSpPr>
        <p:spPr bwMode="auto">
          <a:xfrm>
            <a:off x="2514600" y="2971800"/>
            <a:ext cx="1905000" cy="369332"/>
          </a:xfrm>
          <a:prstGeom prst="rect">
            <a:avLst/>
          </a:prstGeom>
          <a:solidFill>
            <a:schemeClr val="bg1">
              <a:alpha val="74901"/>
            </a:schemeClr>
          </a:solidFill>
          <a:ln w="38100">
            <a:solidFill>
              <a:srgbClr val="FF0000"/>
            </a:solidFill>
            <a:miter lim="800000"/>
            <a:headEnd/>
            <a:tailEnd/>
          </a:ln>
        </p:spPr>
        <p:txBody>
          <a:bodyPr>
            <a:spAutoFit/>
          </a:bodyPr>
          <a:lstStyle/>
          <a:p>
            <a:pPr algn="ctr">
              <a:spcBef>
                <a:spcPct val="50000"/>
              </a:spcBef>
              <a:defRPr/>
            </a:pPr>
            <a:r>
              <a:rPr lang="en-US" dirty="0">
                <a:ln>
                  <a:solidFill>
                    <a:srgbClr val="FF0000"/>
                  </a:solidFill>
                </a:ln>
                <a:latin typeface="Arial Black" pitchFamily="34" charset="0"/>
              </a:rPr>
              <a:t>Trafalgar</a:t>
            </a:r>
          </a:p>
        </p:txBody>
      </p:sp>
      <p:sp>
        <p:nvSpPr>
          <p:cNvPr id="7" name="Line 6"/>
          <p:cNvSpPr>
            <a:spLocks noChangeShapeType="1"/>
          </p:cNvSpPr>
          <p:nvPr/>
        </p:nvSpPr>
        <p:spPr bwMode="auto">
          <a:xfrm flipV="1">
            <a:off x="4191000" y="514350"/>
            <a:ext cx="228600" cy="45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7"/>
          <p:cNvSpPr>
            <a:spLocks noChangeShapeType="1"/>
          </p:cNvSpPr>
          <p:nvPr/>
        </p:nvSpPr>
        <p:spPr bwMode="auto">
          <a:xfrm flipH="1" flipV="1">
            <a:off x="5486400" y="285750"/>
            <a:ext cx="4572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9">
            <a:hlinkClick r:id="" action="ppaction://noaction"/>
          </p:cNvPr>
          <p:cNvSpPr txBox="1">
            <a:spLocks noChangeArrowheads="1"/>
          </p:cNvSpPr>
          <p:nvPr/>
        </p:nvSpPr>
        <p:spPr bwMode="auto">
          <a:xfrm>
            <a:off x="3048000" y="1047750"/>
            <a:ext cx="1905000" cy="369332"/>
          </a:xfrm>
          <a:prstGeom prst="rect">
            <a:avLst/>
          </a:prstGeom>
          <a:solidFill>
            <a:schemeClr val="bg1">
              <a:alpha val="74901"/>
            </a:schemeClr>
          </a:solidFill>
          <a:ln w="38100">
            <a:solidFill>
              <a:srgbClr val="FF0000"/>
            </a:solidFill>
            <a:miter lim="800000"/>
            <a:headEnd/>
            <a:tailEnd/>
          </a:ln>
        </p:spPr>
        <p:txBody>
          <a:bodyPr>
            <a:spAutoFit/>
          </a:bodyPr>
          <a:lstStyle/>
          <a:p>
            <a:pPr algn="ctr">
              <a:spcBef>
                <a:spcPct val="50000"/>
              </a:spcBef>
              <a:defRPr/>
            </a:pPr>
            <a:r>
              <a:rPr lang="en-US" dirty="0">
                <a:ln>
                  <a:solidFill>
                    <a:srgbClr val="FF0000"/>
                  </a:solidFill>
                </a:ln>
                <a:latin typeface="Arial Black" pitchFamily="34" charset="0"/>
              </a:rPr>
              <a:t>Waterloo</a:t>
            </a:r>
          </a:p>
        </p:txBody>
      </p:sp>
      <p:sp>
        <p:nvSpPr>
          <p:cNvPr id="10" name="Text Box 10">
            <a:hlinkClick r:id="" action="ppaction://noaction"/>
          </p:cNvPr>
          <p:cNvSpPr txBox="1">
            <a:spLocks noChangeArrowheads="1"/>
          </p:cNvSpPr>
          <p:nvPr/>
        </p:nvSpPr>
        <p:spPr bwMode="auto">
          <a:xfrm>
            <a:off x="6019800" y="57150"/>
            <a:ext cx="1905000" cy="369332"/>
          </a:xfrm>
          <a:prstGeom prst="rect">
            <a:avLst/>
          </a:prstGeom>
          <a:solidFill>
            <a:schemeClr val="bg1">
              <a:alpha val="74901"/>
            </a:schemeClr>
          </a:solidFill>
          <a:ln w="38100">
            <a:solidFill>
              <a:srgbClr val="FF0000"/>
            </a:solidFill>
            <a:miter lim="800000"/>
            <a:headEnd/>
            <a:tailEnd/>
          </a:ln>
        </p:spPr>
        <p:txBody>
          <a:bodyPr>
            <a:spAutoFit/>
          </a:bodyPr>
          <a:lstStyle/>
          <a:p>
            <a:pPr algn="ctr">
              <a:spcBef>
                <a:spcPct val="50000"/>
              </a:spcBef>
              <a:defRPr/>
            </a:pPr>
            <a:r>
              <a:rPr lang="en-US" dirty="0">
                <a:ln>
                  <a:solidFill>
                    <a:srgbClr val="FF0000"/>
                  </a:solidFill>
                </a:ln>
                <a:latin typeface="Arial Black" pitchFamily="34" charset="0"/>
              </a:rPr>
              <a:t>Leipzig</a:t>
            </a:r>
          </a:p>
        </p:txBody>
      </p:sp>
      <p:sp>
        <p:nvSpPr>
          <p:cNvPr id="11" name="Line 6"/>
          <p:cNvSpPr>
            <a:spLocks noChangeShapeType="1"/>
          </p:cNvSpPr>
          <p:nvPr/>
        </p:nvSpPr>
        <p:spPr bwMode="auto">
          <a:xfrm flipH="1" flipV="1">
            <a:off x="5105400" y="2514600"/>
            <a:ext cx="381000" cy="2286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9">
            <a:hlinkClick r:id="" action="ppaction://noaction"/>
          </p:cNvPr>
          <p:cNvSpPr txBox="1">
            <a:spLocks noChangeArrowheads="1"/>
          </p:cNvSpPr>
          <p:nvPr/>
        </p:nvSpPr>
        <p:spPr bwMode="auto">
          <a:xfrm>
            <a:off x="5486400" y="2819400"/>
            <a:ext cx="1905000" cy="369332"/>
          </a:xfrm>
          <a:prstGeom prst="rect">
            <a:avLst/>
          </a:prstGeom>
          <a:solidFill>
            <a:schemeClr val="bg1">
              <a:alpha val="74901"/>
            </a:schemeClr>
          </a:solidFill>
          <a:ln w="38100">
            <a:solidFill>
              <a:srgbClr val="FFFF00"/>
            </a:solidFill>
            <a:miter lim="800000"/>
            <a:headEnd/>
            <a:tailEnd/>
          </a:ln>
        </p:spPr>
        <p:txBody>
          <a:bodyPr>
            <a:spAutoFit/>
          </a:bodyPr>
          <a:lstStyle/>
          <a:p>
            <a:pPr algn="ctr">
              <a:spcBef>
                <a:spcPct val="50000"/>
              </a:spcBef>
              <a:defRPr/>
            </a:pPr>
            <a:r>
              <a:rPr lang="en-US" dirty="0">
                <a:ln>
                  <a:solidFill>
                    <a:srgbClr val="FFFF00"/>
                  </a:solidFill>
                </a:ln>
                <a:latin typeface="Arial Black" pitchFamily="34" charset="0"/>
              </a:rPr>
              <a:t>ELBA</a:t>
            </a:r>
          </a:p>
        </p:txBody>
      </p:sp>
    </p:spTree>
    <p:extLst>
      <p:ext uri="{BB962C8B-B14F-4D97-AF65-F5344CB8AC3E}">
        <p14:creationId xmlns:p14="http://schemas.microsoft.com/office/powerpoint/2010/main" val="344314316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1+#ppt_w/2"/>
                                          </p:val>
                                        </p:tav>
                                        <p:tav tm="100000">
                                          <p:val>
                                            <p:strVal val="#ppt_x"/>
                                          </p:val>
                                        </p:tav>
                                      </p:tavLst>
                                    </p:anim>
                                    <p:anim calcmode="lin" valueType="num">
                                      <p:cBhvr additive="base">
                                        <p:cTn id="8" dur="500" fill="hold"/>
                                        <p:tgtEl>
                                          <p:spTgt spid="3686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6872"/>
                                        </p:tgtEl>
                                        <p:attrNameLst>
                                          <p:attrName>style.visibility</p:attrName>
                                        </p:attrNameLst>
                                      </p:cBhvr>
                                      <p:to>
                                        <p:strVal val="visible"/>
                                      </p:to>
                                    </p:set>
                                    <p:anim calcmode="lin" valueType="num">
                                      <p:cBhvr additive="base">
                                        <p:cTn id="11" dur="500" fill="hold"/>
                                        <p:tgtEl>
                                          <p:spTgt spid="36872"/>
                                        </p:tgtEl>
                                        <p:attrNameLst>
                                          <p:attrName>ppt_x</p:attrName>
                                        </p:attrNameLst>
                                      </p:cBhvr>
                                      <p:tavLst>
                                        <p:tav tm="0">
                                          <p:val>
                                            <p:strVal val="1+#ppt_w/2"/>
                                          </p:val>
                                        </p:tav>
                                        <p:tav tm="100000">
                                          <p:val>
                                            <p:strVal val="#ppt_x"/>
                                          </p:val>
                                        </p:tav>
                                      </p:tavLst>
                                    </p:anim>
                                    <p:anim calcmode="lin" valueType="num">
                                      <p:cBhvr additive="base">
                                        <p:cTn id="12" dur="500" fill="hold"/>
                                        <p:tgtEl>
                                          <p:spTgt spid="3687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british propaganda napol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728"/>
            <a:ext cx="9753600" cy="698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292537"/>
      </p:ext>
    </p:extLst>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5"/>
          <p:cNvSpPr>
            <a:spLocks noGrp="1" noChangeArrowheads="1"/>
          </p:cNvSpPr>
          <p:nvPr>
            <p:ph type="title"/>
          </p:nvPr>
        </p:nvSpPr>
        <p:spPr/>
        <p:txBody>
          <a:bodyPr/>
          <a:lstStyle/>
          <a:p>
            <a:pPr eaLnBrk="1" hangingPunct="1"/>
            <a:r>
              <a:rPr lang="en-US" sz="4000" u="sng" dirty="0">
                <a:solidFill>
                  <a:schemeClr val="tx1"/>
                </a:solidFill>
              </a:rPr>
              <a:t>Napoleon’s Last Days</a:t>
            </a:r>
          </a:p>
        </p:txBody>
      </p:sp>
      <p:sp>
        <p:nvSpPr>
          <p:cNvPr id="4" name="Content Placeholder 3"/>
          <p:cNvSpPr>
            <a:spLocks noGrp="1"/>
          </p:cNvSpPr>
          <p:nvPr>
            <p:ph sz="half" idx="2"/>
          </p:nvPr>
        </p:nvSpPr>
        <p:spPr>
          <a:xfrm>
            <a:off x="4800600" y="1580639"/>
            <a:ext cx="6858000" cy="4114800"/>
          </a:xfrm>
        </p:spPr>
        <p:txBody>
          <a:bodyPr/>
          <a:lstStyle/>
          <a:p>
            <a:r>
              <a:rPr lang="en-US" dirty="0">
                <a:solidFill>
                  <a:schemeClr val="tx2"/>
                </a:solidFill>
              </a:rPr>
              <a:t>Exiled to St. Helena</a:t>
            </a:r>
          </a:p>
          <a:p>
            <a:r>
              <a:rPr lang="en-US" dirty="0"/>
              <a:t>“1000 miles from home, and 1000 miles from nowhere.”</a:t>
            </a:r>
          </a:p>
          <a:p>
            <a:r>
              <a:rPr lang="en-US" dirty="0"/>
              <a:t>“To die is nothing but to live defeated without glory is to die every day”</a:t>
            </a:r>
          </a:p>
          <a:p>
            <a:r>
              <a:rPr lang="en-US" dirty="0">
                <a:solidFill>
                  <a:schemeClr val="tx2"/>
                </a:solidFill>
              </a:rPr>
              <a:t>Dies 1821</a:t>
            </a:r>
          </a:p>
        </p:txBody>
      </p:sp>
      <p:pic>
        <p:nvPicPr>
          <p:cNvPr id="16386" name="Picture 2" descr="Image result for napol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80639"/>
            <a:ext cx="3886200" cy="51580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4064955"/>
            <a:ext cx="3810000" cy="279304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3" name="Picture 6" descr="Napoleons_exile_St_Helena"/>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676400" y="1327149"/>
            <a:ext cx="9208650" cy="522605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533399"/>
            <a:ext cx="11125200" cy="1238303"/>
          </a:xfrm>
        </p:spPr>
        <p:txBody>
          <a:bodyPr/>
          <a:lstStyle/>
          <a:p>
            <a:r>
              <a:rPr lang="en-US" dirty="0">
                <a:solidFill>
                  <a:schemeClr val="tx1"/>
                </a:solidFill>
              </a:rPr>
              <a:t>Napoleon’s Residence</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813638785"/>
      </p:ext>
    </p:extLst>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http://www.geocities.com/intrepidberkeleyexplorer/ParisNaptombstatue0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0"/>
            <a:ext cx="5141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7" descr="http://www.napoleonguide.com/images/tours_napto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
            <a:ext cx="50292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9" descr="http://www.victorianweb.org/images/napto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470276"/>
            <a:ext cx="51054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552274"/>
      </p:ext>
    </p:extLst>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library.gmu.edu/resources/french/arc-de-triomp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3825"/>
            <a:ext cx="9144000" cy="71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14366"/>
      </p:ext>
    </p:extLst>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growth-coach.com/wp-content/arc_de_triomp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735365"/>
      </p:ext>
    </p:extLst>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2978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25" y="0"/>
            <a:ext cx="51054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30022701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 fill="hold"/>
                                        <p:tgtEl>
                                          <p:spTgt spid="55298"/>
                                        </p:tgtEl>
                                        <p:attrNameLst>
                                          <p:attrName>ppt_w</p:attrName>
                                        </p:attrNameLst>
                                      </p:cBhvr>
                                      <p:tavLst>
                                        <p:tav tm="0">
                                          <p:val>
                                            <p:fltVal val="0"/>
                                          </p:val>
                                        </p:tav>
                                        <p:tav tm="100000">
                                          <p:val>
                                            <p:strVal val="#ppt_w"/>
                                          </p:val>
                                        </p:tav>
                                      </p:tavLst>
                                    </p:anim>
                                    <p:anim calcmode="lin" valueType="num">
                                      <p:cBhvr>
                                        <p:cTn id="8" dur="500" fill="hold"/>
                                        <p:tgtEl>
                                          <p:spTgt spid="552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entr" presetSubtype="0" fill="hold" nodeType="clickEffect">
                                  <p:stCondLst>
                                    <p:cond delay="0"/>
                                  </p:stCondLst>
                                  <p:childTnLst>
                                    <p:set>
                                      <p:cBhvr>
                                        <p:cTn id="12" dur="1" fill="hold">
                                          <p:stCondLst>
                                            <p:cond delay="0"/>
                                          </p:stCondLst>
                                        </p:cTn>
                                        <p:tgtEl>
                                          <p:spTgt spid="55299"/>
                                        </p:tgtEl>
                                        <p:attrNameLst>
                                          <p:attrName>style.visibility</p:attrName>
                                        </p:attrNameLst>
                                      </p:cBhvr>
                                      <p:to>
                                        <p:strVal val="visible"/>
                                      </p:to>
                                    </p:set>
                                    <p:animEffect transition="in" filter="fade">
                                      <p:cBhvr>
                                        <p:cTn id="13" dur="770" decel="100000"/>
                                        <p:tgtEl>
                                          <p:spTgt spid="55299"/>
                                        </p:tgtEl>
                                      </p:cBhvr>
                                    </p:animEffect>
                                    <p:animScale>
                                      <p:cBhvr>
                                        <p:cTn id="14" dur="770" decel="100000"/>
                                        <p:tgtEl>
                                          <p:spTgt spid="55299"/>
                                        </p:tgtEl>
                                      </p:cBhvr>
                                      <p:from x="10000" y="10000"/>
                                      <p:to x="200000" y="450000"/>
                                    </p:animScale>
                                    <p:animScale>
                                      <p:cBhvr>
                                        <p:cTn id="15" dur="1230" accel="100000" fill="hold">
                                          <p:stCondLst>
                                            <p:cond delay="770"/>
                                          </p:stCondLst>
                                        </p:cTn>
                                        <p:tgtEl>
                                          <p:spTgt spid="55299"/>
                                        </p:tgtEl>
                                      </p:cBhvr>
                                      <p:from x="200000" y="450000"/>
                                      <p:to x="100000" y="100000"/>
                                    </p:animScale>
                                    <p:set>
                                      <p:cBhvr>
                                        <p:cTn id="16" dur="770" fill="hold"/>
                                        <p:tgtEl>
                                          <p:spTgt spid="55299"/>
                                        </p:tgtEl>
                                        <p:attrNameLst>
                                          <p:attrName>ppt_x</p:attrName>
                                        </p:attrNameLst>
                                      </p:cBhvr>
                                      <p:to>
                                        <p:strVal val="(0.5)"/>
                                      </p:to>
                                    </p:set>
                                    <p:anim from="(0.5)" to="(#ppt_x)" calcmode="lin" valueType="num">
                                      <p:cBhvr>
                                        <p:cTn id="17" dur="1230" accel="100000" fill="hold">
                                          <p:stCondLst>
                                            <p:cond delay="770"/>
                                          </p:stCondLst>
                                        </p:cTn>
                                        <p:tgtEl>
                                          <p:spTgt spid="55299"/>
                                        </p:tgtEl>
                                        <p:attrNameLst>
                                          <p:attrName>ppt_x</p:attrName>
                                        </p:attrNameLst>
                                      </p:cBhvr>
                                    </p:anim>
                                    <p:set>
                                      <p:cBhvr>
                                        <p:cTn id="18" dur="770" fill="hold"/>
                                        <p:tgtEl>
                                          <p:spTgt spid="55299"/>
                                        </p:tgtEl>
                                        <p:attrNameLst>
                                          <p:attrName>ppt_y</p:attrName>
                                        </p:attrNameLst>
                                      </p:cBhvr>
                                      <p:to>
                                        <p:strVal val="(#ppt_y+0.4)"/>
                                      </p:to>
                                    </p:set>
                                    <p:anim from="(#ppt_y+0.4)" to="(#ppt_y)" calcmode="lin" valueType="num">
                                      <p:cBhvr>
                                        <p:cTn id="19" dur="1230" accel="100000" fill="hold">
                                          <p:stCondLst>
                                            <p:cond delay="770"/>
                                          </p:stCondLst>
                                        </p:cTn>
                                        <p:tgtEl>
                                          <p:spTgt spid="5529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599" y="77032"/>
            <a:ext cx="3621654" cy="2545810"/>
          </a:xfrm>
          <a:prstGeom prst="rect">
            <a:avLst/>
          </a:prstGeom>
        </p:spPr>
      </p:pic>
      <p:sp>
        <p:nvSpPr>
          <p:cNvPr id="37890" name="Rectangle 2"/>
          <p:cNvSpPr>
            <a:spLocks noGrp="1" noChangeArrowheads="1"/>
          </p:cNvSpPr>
          <p:nvPr>
            <p:ph type="title"/>
          </p:nvPr>
        </p:nvSpPr>
        <p:spPr>
          <a:xfrm>
            <a:off x="381000" y="61911"/>
            <a:ext cx="8229600" cy="1462088"/>
          </a:xfrm>
        </p:spPr>
        <p:txBody>
          <a:bodyPr/>
          <a:lstStyle/>
          <a:p>
            <a:pPr eaLnBrk="1" hangingPunct="1"/>
            <a:r>
              <a:rPr lang="en-US" dirty="0">
                <a:solidFill>
                  <a:schemeClr val="tx1"/>
                </a:solidFill>
              </a:rPr>
              <a:t>Napoleon: Early Victories</a:t>
            </a:r>
            <a:endParaRPr lang="en-US" u="sng" dirty="0">
              <a:solidFill>
                <a:schemeClr val="tx1"/>
              </a:solidFill>
            </a:endParaRPr>
          </a:p>
        </p:txBody>
      </p:sp>
      <p:sp>
        <p:nvSpPr>
          <p:cNvPr id="37891" name="Rectangle 3"/>
          <p:cNvSpPr>
            <a:spLocks noGrp="1" noChangeArrowheads="1"/>
          </p:cNvSpPr>
          <p:nvPr>
            <p:ph type="body" idx="1"/>
          </p:nvPr>
        </p:nvSpPr>
        <p:spPr>
          <a:xfrm>
            <a:off x="381000" y="1295400"/>
            <a:ext cx="9448800" cy="2057400"/>
          </a:xfrm>
        </p:spPr>
        <p:txBody>
          <a:bodyPr/>
          <a:lstStyle/>
          <a:p>
            <a:pPr eaLnBrk="1" hangingPunct="1"/>
            <a:r>
              <a:rPr lang="en-US" dirty="0">
                <a:solidFill>
                  <a:schemeClr val="tx2"/>
                </a:solidFill>
              </a:rPr>
              <a:t>1795  Defends Directory</a:t>
            </a:r>
          </a:p>
          <a:p>
            <a:pPr lvl="1" eaLnBrk="1" hangingPunct="1"/>
            <a:r>
              <a:rPr lang="en-US" dirty="0">
                <a:solidFill>
                  <a:schemeClr val="tx2"/>
                </a:solidFill>
              </a:rPr>
              <a:t>“Whiff of Grapeshot”</a:t>
            </a:r>
            <a:endParaRPr lang="en-US" dirty="0"/>
          </a:p>
          <a:p>
            <a:pPr eaLnBrk="1" hangingPunct="1"/>
            <a:r>
              <a:rPr lang="en-US" dirty="0">
                <a:solidFill>
                  <a:schemeClr val="tx2"/>
                </a:solidFill>
              </a:rPr>
              <a:t>1796-1797 – Italian Campaign v. Austria</a:t>
            </a:r>
          </a:p>
          <a:p>
            <a:pPr lvl="1" eaLnBrk="1" hangingPunct="1"/>
            <a:r>
              <a:rPr lang="en-US" dirty="0">
                <a:solidFill>
                  <a:srgbClr val="FFFFFF"/>
                </a:solidFill>
                <a:latin typeface="+mj-lt"/>
              </a:rPr>
              <a:t>moved to suppress religious orders, end serfdom, and limit noble privilege.</a:t>
            </a:r>
          </a:p>
          <a:p>
            <a:pPr lvl="1" eaLnBrk="1" hangingPunct="1"/>
            <a:endParaRPr lang="en-US" dirty="0">
              <a:solidFill>
                <a:schemeClr val="tx2"/>
              </a:solidFill>
            </a:endParaRPr>
          </a:p>
        </p:txBody>
      </p:sp>
      <p:pic>
        <p:nvPicPr>
          <p:cNvPr id="5" name="Picture 12" descr="map-early Italian campaigns"/>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200400" y="3937589"/>
            <a:ext cx="4800600" cy="289110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043694" y="2807012"/>
            <a:ext cx="3148306" cy="402168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down)">
                                      <p:cBhvr>
                                        <p:cTn id="7" dur="500"/>
                                        <p:tgtEl>
                                          <p:spTgt spid="3789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wipe(down)">
                                      <p:cBhvr>
                                        <p:cTn id="10" dur="500"/>
                                        <p:tgtEl>
                                          <p:spTgt spid="37891">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891">
                                            <p:txEl>
                                              <p:pRg st="2" end="2"/>
                                            </p:txEl>
                                          </p:spTgt>
                                        </p:tgtEl>
                                        <p:attrNameLst>
                                          <p:attrName>style.visibility</p:attrName>
                                        </p:attrNameLst>
                                      </p:cBhvr>
                                      <p:to>
                                        <p:strVal val="visible"/>
                                      </p:to>
                                    </p:set>
                                    <p:animEffect transition="in" filter="wipe(down)">
                                      <p:cBhvr>
                                        <p:cTn id="18" dur="500"/>
                                        <p:tgtEl>
                                          <p:spTgt spid="37891">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Effect transition="in" filter="wipe(down)">
                                      <p:cBhvr>
                                        <p:cTn id="21" dur="500"/>
                                        <p:tgtEl>
                                          <p:spTgt spid="37891">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301625"/>
            <a:ext cx="7696200" cy="1462088"/>
          </a:xfrm>
        </p:spPr>
        <p:txBody>
          <a:bodyPr/>
          <a:lstStyle/>
          <a:p>
            <a:pPr eaLnBrk="1" hangingPunct="1"/>
            <a:r>
              <a:rPr lang="en-US" dirty="0">
                <a:solidFill>
                  <a:schemeClr val="tx1"/>
                </a:solidFill>
              </a:rPr>
              <a:t>Congress of </a:t>
            </a:r>
            <a:r>
              <a:rPr lang="en-US" u="sng" dirty="0">
                <a:solidFill>
                  <a:schemeClr val="tx1"/>
                </a:solidFill>
              </a:rPr>
              <a:t>Vienna</a:t>
            </a:r>
          </a:p>
        </p:txBody>
      </p:sp>
      <p:sp>
        <p:nvSpPr>
          <p:cNvPr id="53251" name="Rectangle 3"/>
          <p:cNvSpPr>
            <a:spLocks noGrp="1" noChangeArrowheads="1"/>
          </p:cNvSpPr>
          <p:nvPr>
            <p:ph type="body" idx="1"/>
          </p:nvPr>
        </p:nvSpPr>
        <p:spPr>
          <a:xfrm>
            <a:off x="533400" y="1763713"/>
            <a:ext cx="6781800" cy="4941887"/>
          </a:xfrm>
        </p:spPr>
        <p:txBody>
          <a:bodyPr/>
          <a:lstStyle/>
          <a:p>
            <a:pPr eaLnBrk="1" hangingPunct="1">
              <a:lnSpc>
                <a:spcPct val="90000"/>
              </a:lnSpc>
            </a:pPr>
            <a:r>
              <a:rPr lang="en-US" dirty="0">
                <a:solidFill>
                  <a:schemeClr val="tx2"/>
                </a:solidFill>
              </a:rPr>
              <a:t>1814-1815 –European leaders </a:t>
            </a:r>
          </a:p>
          <a:p>
            <a:pPr lvl="1" eaLnBrk="1" hangingPunct="1">
              <a:lnSpc>
                <a:spcPct val="90000"/>
              </a:lnSpc>
            </a:pPr>
            <a:r>
              <a:rPr lang="en-US" dirty="0">
                <a:solidFill>
                  <a:schemeClr val="tx2"/>
                </a:solidFill>
              </a:rPr>
              <a:t>establish peace &amp; security</a:t>
            </a:r>
          </a:p>
          <a:p>
            <a:pPr eaLnBrk="1" hangingPunct="1">
              <a:lnSpc>
                <a:spcPct val="90000"/>
              </a:lnSpc>
            </a:pPr>
            <a:r>
              <a:rPr lang="en-US" dirty="0">
                <a:solidFill>
                  <a:schemeClr val="tx2"/>
                </a:solidFill>
              </a:rPr>
              <a:t>Klemmons von Metternich (Austria)</a:t>
            </a:r>
          </a:p>
          <a:p>
            <a:pPr lvl="1" eaLnBrk="1" hangingPunct="1">
              <a:lnSpc>
                <a:spcPct val="90000"/>
              </a:lnSpc>
            </a:pPr>
            <a:r>
              <a:rPr lang="en-US" dirty="0">
                <a:solidFill>
                  <a:schemeClr val="tx2"/>
                </a:solidFill>
              </a:rPr>
              <a:t>Prevent French Aggression</a:t>
            </a:r>
          </a:p>
          <a:p>
            <a:pPr lvl="1" eaLnBrk="1" hangingPunct="1">
              <a:lnSpc>
                <a:spcPct val="90000"/>
              </a:lnSpc>
            </a:pPr>
            <a:r>
              <a:rPr lang="en-US" dirty="0">
                <a:solidFill>
                  <a:schemeClr val="tx2"/>
                </a:solidFill>
              </a:rPr>
              <a:t>Balance of Power (No country is a threat to anyone)</a:t>
            </a:r>
          </a:p>
          <a:p>
            <a:pPr lvl="1" eaLnBrk="1" hangingPunct="1">
              <a:lnSpc>
                <a:spcPct val="90000"/>
              </a:lnSpc>
            </a:pPr>
            <a:r>
              <a:rPr lang="en-US" dirty="0">
                <a:solidFill>
                  <a:schemeClr val="tx2"/>
                </a:solidFill>
              </a:rPr>
              <a:t>Restore royal families to the throne</a:t>
            </a:r>
          </a:p>
        </p:txBody>
      </p:sp>
      <p:pic>
        <p:nvPicPr>
          <p:cNvPr id="4" name="Picture 6" descr="http://library.osu.edu/projects/vanloon/thebalanceofpower.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27490" y="762000"/>
            <a:ext cx="4343400" cy="3358896"/>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linds(horizontal)">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17" dur="500"/>
                                        <p:tgtEl>
                                          <p:spTgt spid="5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blinds(horizontal)">
                                      <p:cBhvr>
                                        <p:cTn id="22" dur="500"/>
                                        <p:tgtEl>
                                          <p:spTgt spid="53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blinds(horizontal)">
                                      <p:cBhvr>
                                        <p:cTn id="27" dur="500"/>
                                        <p:tgtEl>
                                          <p:spTgt spid="532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3251">
                                            <p:txEl>
                                              <p:pRg st="5" end="5"/>
                                            </p:txEl>
                                          </p:spTgt>
                                        </p:tgtEl>
                                        <p:attrNameLst>
                                          <p:attrName>style.visibility</p:attrName>
                                        </p:attrNameLst>
                                      </p:cBhvr>
                                      <p:to>
                                        <p:strVal val="visible"/>
                                      </p:to>
                                    </p:set>
                                    <p:animEffect transition="in" filter="blinds(horizontal)">
                                      <p:cBhvr>
                                        <p:cTn id="32" dur="5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81" name="Picture 9" descr="Map1815"/>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6019800" y="226038"/>
            <a:ext cx="5810865" cy="5451721"/>
          </a:xfrm>
          <a:noFill/>
        </p:spPr>
      </p:pic>
      <p:pic>
        <p:nvPicPr>
          <p:cNvPr id="53251" name="Picture 12" descr="map-nap-war181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28600" y="762000"/>
            <a:ext cx="5715000" cy="5186282"/>
          </a:xfrm>
          <a:noFill/>
        </p:spPr>
      </p:pic>
      <p:sp>
        <p:nvSpPr>
          <p:cNvPr id="79887" name="Text Box 15"/>
          <p:cNvSpPr txBox="1">
            <a:spLocks noChangeArrowheads="1"/>
          </p:cNvSpPr>
          <p:nvPr/>
        </p:nvSpPr>
        <p:spPr bwMode="auto">
          <a:xfrm>
            <a:off x="7563465" y="5693492"/>
            <a:ext cx="4267200" cy="6413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dirty="0">
                <a:solidFill>
                  <a:srgbClr val="FFCC00"/>
                </a:solidFill>
              </a:rPr>
              <a:t>European Map after Congress of </a:t>
            </a:r>
            <a:r>
              <a:rPr lang="en-US" u="sng" dirty="0">
                <a:solidFill>
                  <a:srgbClr val="FFCC00"/>
                </a:solidFill>
              </a:rPr>
              <a:t>Vienna (1817)</a:t>
            </a:r>
          </a:p>
        </p:txBody>
      </p:sp>
      <p:sp>
        <p:nvSpPr>
          <p:cNvPr id="53253" name="Text Box 16"/>
          <p:cNvSpPr txBox="1">
            <a:spLocks noChangeArrowheads="1"/>
          </p:cNvSpPr>
          <p:nvPr/>
        </p:nvSpPr>
        <p:spPr bwMode="auto">
          <a:xfrm>
            <a:off x="647700" y="226039"/>
            <a:ext cx="3810000" cy="36671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u="sng" dirty="0">
                <a:solidFill>
                  <a:srgbClr val="FFCC00"/>
                </a:solidFill>
              </a:rPr>
              <a:t>Napoleon Empire Map (1815)</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9881"/>
                                        </p:tgtEl>
                                        <p:attrNameLst>
                                          <p:attrName>style.visibility</p:attrName>
                                        </p:attrNameLst>
                                      </p:cBhvr>
                                      <p:to>
                                        <p:strVal val="visible"/>
                                      </p:to>
                                    </p:set>
                                    <p:animEffect transition="in" filter="blinds(horizontal)">
                                      <p:cBhvr>
                                        <p:cTn id="7" dur="500"/>
                                        <p:tgtEl>
                                          <p:spTgt spid="7988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9887"/>
                                        </p:tgtEl>
                                        <p:attrNameLst>
                                          <p:attrName>style.visibility</p:attrName>
                                        </p:attrNameLst>
                                      </p:cBhvr>
                                      <p:to>
                                        <p:strVal val="visible"/>
                                      </p:to>
                                    </p:set>
                                    <p:animEffect transition="in" filter="blinds(horizontal)">
                                      <p:cBhvr>
                                        <p:cTn id="10" dur="500"/>
                                        <p:tgtEl>
                                          <p:spTgt spid="79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304800"/>
            <a:ext cx="11506200" cy="1462088"/>
          </a:xfrm>
        </p:spPr>
        <p:txBody>
          <a:bodyPr/>
          <a:lstStyle/>
          <a:p>
            <a:pPr eaLnBrk="1" hangingPunct="1"/>
            <a:r>
              <a:rPr lang="en-US" sz="4000" dirty="0">
                <a:solidFill>
                  <a:schemeClr val="tx1"/>
                </a:solidFill>
              </a:rPr>
              <a:t>Legacies of </a:t>
            </a:r>
            <a:r>
              <a:rPr lang="en-US" sz="4000" u="sng" dirty="0">
                <a:solidFill>
                  <a:schemeClr val="tx1"/>
                </a:solidFill>
              </a:rPr>
              <a:t>Congress of Vienna</a:t>
            </a:r>
          </a:p>
        </p:txBody>
      </p:sp>
      <p:sp>
        <p:nvSpPr>
          <p:cNvPr id="54275" name="Rectangle 3"/>
          <p:cNvSpPr>
            <a:spLocks noGrp="1" noChangeArrowheads="1"/>
          </p:cNvSpPr>
          <p:nvPr>
            <p:ph type="body" idx="1"/>
          </p:nvPr>
        </p:nvSpPr>
        <p:spPr>
          <a:xfrm>
            <a:off x="1752600" y="1981200"/>
            <a:ext cx="9753600" cy="4114800"/>
          </a:xfrm>
        </p:spPr>
        <p:txBody>
          <a:bodyPr/>
          <a:lstStyle/>
          <a:p>
            <a:pPr marL="609600" indent="-609600" eaLnBrk="1" hangingPunct="1">
              <a:buFontTx/>
              <a:buAutoNum type="arabicPeriod"/>
            </a:pPr>
            <a:r>
              <a:rPr lang="en-US" dirty="0">
                <a:solidFill>
                  <a:schemeClr val="tx2"/>
                </a:solidFill>
              </a:rPr>
              <a:t>Britain &amp; Prussia power increases, France power decreases</a:t>
            </a:r>
          </a:p>
          <a:p>
            <a:pPr marL="609600" indent="-609600" eaLnBrk="1" hangingPunct="1">
              <a:buFontTx/>
              <a:buAutoNum type="arabicPeriod"/>
            </a:pPr>
            <a:r>
              <a:rPr lang="en-US" dirty="0">
                <a:solidFill>
                  <a:schemeClr val="tx2"/>
                </a:solidFill>
              </a:rPr>
              <a:t>Nationalism grows in European nations (Led to revolutions)</a:t>
            </a:r>
          </a:p>
          <a:p>
            <a:pPr marL="609600" indent="-609600" eaLnBrk="1" hangingPunct="1">
              <a:buFontTx/>
              <a:buAutoNum type="arabicPeriod"/>
            </a:pPr>
            <a:r>
              <a:rPr lang="en-US" dirty="0">
                <a:solidFill>
                  <a:schemeClr val="tx2"/>
                </a:solidFill>
              </a:rPr>
              <a:t>Colonies Gain Independence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blinds(horizontal)">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blinds(horizontal)">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blinds(horizontal)">
                                      <p:cBhvr>
                                        <p:cTn id="17"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ENLIGHTENED DESPOT?</a:t>
            </a:r>
          </a:p>
        </p:txBody>
      </p:sp>
      <p:sp>
        <p:nvSpPr>
          <p:cNvPr id="54274" name="Rectangle 3"/>
          <p:cNvSpPr>
            <a:spLocks noGrp="1" noChangeArrowheads="1"/>
          </p:cNvSpPr>
          <p:nvPr>
            <p:ph idx="1"/>
          </p:nvPr>
        </p:nvSpPr>
        <p:spPr>
          <a:xfrm>
            <a:off x="914400" y="1981200"/>
            <a:ext cx="10744200" cy="4114800"/>
          </a:xfrm>
        </p:spPr>
        <p:txBody>
          <a:bodyPr/>
          <a:lstStyle/>
          <a:p>
            <a:pPr eaLnBrk="1" hangingPunct="1"/>
            <a:r>
              <a:rPr lang="en-US" altLang="en-US" sz="3600" dirty="0"/>
              <a:t>Monarchs who incorporate some of the ideas of the Enlightenment as well as enhancing their own power.</a:t>
            </a:r>
          </a:p>
          <a:p>
            <a:pPr eaLnBrk="1" hangingPunct="1"/>
            <a:r>
              <a:rPr lang="en-US" altLang="en-US" sz="3600" dirty="0"/>
              <a:t>Which of Napoleon’s policies and accomplishments were Enlightened and which were Despotic?</a:t>
            </a:r>
          </a:p>
          <a:p>
            <a:pPr eaLnBrk="1" hangingPunct="1"/>
            <a:r>
              <a:rPr lang="en-US" altLang="en-US" sz="3600" dirty="0"/>
              <a:t>Son of the Revolution? </a:t>
            </a:r>
          </a:p>
        </p:txBody>
      </p:sp>
    </p:spTree>
    <p:extLst>
      <p:ext uri="{BB962C8B-B14F-4D97-AF65-F5344CB8AC3E}">
        <p14:creationId xmlns:p14="http://schemas.microsoft.com/office/powerpoint/2010/main" val="3703094378"/>
      </p:ext>
    </p:extLst>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69717" y="310810"/>
            <a:ext cx="10668000" cy="1462088"/>
          </a:xfrm>
        </p:spPr>
        <p:txBody>
          <a:bodyPr/>
          <a:lstStyle/>
          <a:p>
            <a:pPr eaLnBrk="1" hangingPunct="1"/>
            <a:r>
              <a:rPr lang="en-US" dirty="0">
                <a:solidFill>
                  <a:schemeClr val="tx1"/>
                </a:solidFill>
              </a:rPr>
              <a:t>Napoleon: Rise to Greatness</a:t>
            </a:r>
            <a:endParaRPr lang="en-US" u="sng" dirty="0">
              <a:solidFill>
                <a:schemeClr val="tx1"/>
              </a:solidFill>
            </a:endParaRPr>
          </a:p>
        </p:txBody>
      </p:sp>
      <p:pic>
        <p:nvPicPr>
          <p:cNvPr id="6" name="Picture 5" descr="http://4.bp.blogspot.com/_AD338hC0FJI/SRy3UkAXqfI/AAAAAAAABWQ/7QCMcK5Wsp4/s400/empi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8491" y="1449195"/>
            <a:ext cx="4053571" cy="3740005"/>
          </a:xfrm>
          <a:prstGeom prst="rect">
            <a:avLst/>
          </a:prstGeom>
          <a:noFill/>
          <a:ln w="9525">
            <a:noFill/>
            <a:miter lim="800000"/>
            <a:headEnd/>
            <a:tailEnd/>
          </a:ln>
        </p:spPr>
      </p:pic>
      <p:pic>
        <p:nvPicPr>
          <p:cNvPr id="1026" name="Picture 2" descr="Image result for napoleon in egyp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3581400"/>
            <a:ext cx="5160380" cy="3057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setta stone napole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879763" y="1152525"/>
            <a:ext cx="2291017" cy="25389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39926" y="1673319"/>
            <a:ext cx="3511718" cy="2575691"/>
          </a:xfrm>
          <a:prstGeom prst="rect">
            <a:avLst/>
          </a:prstGeom>
        </p:spPr>
      </p:pic>
      <p:pic>
        <p:nvPicPr>
          <p:cNvPr id="1030" name="Picture 6"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1231" y="1407031"/>
            <a:ext cx="5360769" cy="3573846"/>
          </a:xfrm>
          <a:prstGeom prst="rect">
            <a:avLst/>
          </a:prstGeom>
          <a:noFill/>
          <a:extLst>
            <a:ext uri="{909E8E84-426E-40DD-AFC4-6F175D3DCCD1}">
              <a14:hiddenFill xmlns:a14="http://schemas.microsoft.com/office/drawing/2010/main">
                <a:solidFill>
                  <a:srgbClr val="FFFFFF"/>
                </a:solidFill>
              </a14:hiddenFill>
            </a:ext>
          </a:extLst>
        </p:spPr>
      </p:pic>
      <p:sp>
        <p:nvSpPr>
          <p:cNvPr id="37891" name="Rectangle 3"/>
          <p:cNvSpPr>
            <a:spLocks noGrp="1" noChangeArrowheads="1"/>
          </p:cNvSpPr>
          <p:nvPr>
            <p:ph type="body" idx="1"/>
          </p:nvPr>
        </p:nvSpPr>
        <p:spPr>
          <a:xfrm>
            <a:off x="685800" y="1600200"/>
            <a:ext cx="8305800" cy="5257800"/>
          </a:xfrm>
        </p:spPr>
        <p:txBody>
          <a:bodyPr/>
          <a:lstStyle/>
          <a:p>
            <a:pPr eaLnBrk="1" hangingPunct="1"/>
            <a:r>
              <a:rPr lang="en-US" dirty="0">
                <a:solidFill>
                  <a:schemeClr val="tx2"/>
                </a:solidFill>
              </a:rPr>
              <a:t>1798: Marries Josephine</a:t>
            </a:r>
          </a:p>
          <a:p>
            <a:pPr eaLnBrk="1" hangingPunct="1"/>
            <a:r>
              <a:rPr lang="en-US" dirty="0">
                <a:solidFill>
                  <a:schemeClr val="tx2"/>
                </a:solidFill>
              </a:rPr>
              <a:t>1798: Egypt</a:t>
            </a:r>
          </a:p>
          <a:p>
            <a:pPr lvl="1" eaLnBrk="1" hangingPunct="1"/>
            <a:r>
              <a:rPr lang="en-US" dirty="0">
                <a:solidFill>
                  <a:schemeClr val="tx2"/>
                </a:solidFill>
              </a:rPr>
              <a:t>Cultural Mission</a:t>
            </a:r>
          </a:p>
          <a:p>
            <a:pPr lvl="1" eaLnBrk="1" hangingPunct="1"/>
            <a:r>
              <a:rPr lang="en-US" dirty="0">
                <a:solidFill>
                  <a:schemeClr val="tx2"/>
                </a:solidFill>
              </a:rPr>
              <a:t>Battle of the Nile</a:t>
            </a:r>
          </a:p>
          <a:p>
            <a:pPr lvl="1" eaLnBrk="1" hangingPunct="1"/>
            <a:r>
              <a:rPr lang="en-US" dirty="0">
                <a:solidFill>
                  <a:schemeClr val="tx2"/>
                </a:solidFill>
              </a:rPr>
              <a:t>British Admiral Horatio Nelson</a:t>
            </a:r>
          </a:p>
          <a:p>
            <a:pPr lvl="1" eaLnBrk="1" hangingPunct="1"/>
            <a:r>
              <a:rPr lang="en-US" dirty="0">
                <a:solidFill>
                  <a:schemeClr val="tx2"/>
                </a:solidFill>
              </a:rPr>
              <a:t>Napoleon goes back </a:t>
            </a:r>
          </a:p>
          <a:p>
            <a:pPr eaLnBrk="1" hangingPunct="1"/>
            <a:r>
              <a:rPr lang="en-US" dirty="0">
                <a:solidFill>
                  <a:schemeClr val="tx2"/>
                </a:solidFill>
              </a:rPr>
              <a:t>By End of 1799 – “</a:t>
            </a:r>
            <a:r>
              <a:rPr lang="en-US" i="1" dirty="0">
                <a:solidFill>
                  <a:schemeClr val="tx2"/>
                </a:solidFill>
              </a:rPr>
              <a:t>the </a:t>
            </a:r>
            <a:r>
              <a:rPr lang="en-US" dirty="0">
                <a:solidFill>
                  <a:schemeClr val="tx2"/>
                </a:solidFill>
              </a:rPr>
              <a:t>General”</a:t>
            </a:r>
          </a:p>
        </p:txBody>
      </p:sp>
    </p:spTree>
    <p:extLst>
      <p:ext uri="{BB962C8B-B14F-4D97-AF65-F5344CB8AC3E}">
        <p14:creationId xmlns:p14="http://schemas.microsoft.com/office/powerpoint/2010/main" val="308344089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down)">
                                      <p:cBhvr>
                                        <p:cTn id="7" dur="500"/>
                                        <p:tgtEl>
                                          <p:spTgt spid="3789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6"/>
                                        </p:tgtEl>
                                        <p:attrNameLst>
                                          <p:attrName>ppt_w</p:attrName>
                                        </p:attrNameLst>
                                      </p:cBhvr>
                                      <p:tavLst>
                                        <p:tav tm="0">
                                          <p:val>
                                            <p:strVal val="ppt_w"/>
                                          </p:val>
                                        </p:tav>
                                        <p:tav tm="100000">
                                          <p:val>
                                            <p:fltVal val="0"/>
                                          </p:val>
                                        </p:tav>
                                      </p:tavLst>
                                    </p:anim>
                                    <p:anim calcmode="lin" valueType="num">
                                      <p:cBhvr>
                                        <p:cTn id="15" dur="1000"/>
                                        <p:tgtEl>
                                          <p:spTgt spid="6"/>
                                        </p:tgtEl>
                                        <p:attrNameLst>
                                          <p:attrName>ppt_h</p:attrName>
                                        </p:attrNameLst>
                                      </p:cBhvr>
                                      <p:tavLst>
                                        <p:tav tm="0">
                                          <p:val>
                                            <p:strVal val="ppt_h"/>
                                          </p:val>
                                        </p:tav>
                                        <p:tav tm="100000">
                                          <p:val>
                                            <p:fltVal val="0"/>
                                          </p:val>
                                        </p:tav>
                                      </p:tavLst>
                                    </p:anim>
                                    <p:anim calcmode="lin" valueType="num">
                                      <p:cBhvr>
                                        <p:cTn id="16" dur="1000"/>
                                        <p:tgtEl>
                                          <p:spTgt spid="6"/>
                                        </p:tgtEl>
                                        <p:attrNameLst>
                                          <p:attrName>style.rotation</p:attrName>
                                        </p:attrNameLst>
                                      </p:cBhvr>
                                      <p:tavLst>
                                        <p:tav tm="0">
                                          <p:val>
                                            <p:fltVal val="0"/>
                                          </p:val>
                                        </p:tav>
                                        <p:tav tm="100000">
                                          <p:val>
                                            <p:fltVal val="90"/>
                                          </p:val>
                                        </p:tav>
                                      </p:tavLst>
                                    </p:anim>
                                    <p:animEffect transition="out" filter="fade">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37891">
                                            <p:txEl>
                                              <p:pRg st="1" end="1"/>
                                            </p:txEl>
                                          </p:spTgt>
                                        </p:tgtEl>
                                        <p:attrNameLst>
                                          <p:attrName>style.visibility</p:attrName>
                                        </p:attrNameLst>
                                      </p:cBhvr>
                                      <p:to>
                                        <p:strVal val="visible"/>
                                      </p:to>
                                    </p:set>
                                    <p:animEffect transition="in" filter="wipe(down)">
                                      <p:cBhvr>
                                        <p:cTn id="22" dur="500"/>
                                        <p:tgtEl>
                                          <p:spTgt spid="37891">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randombar(horizont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7891">
                                            <p:txEl>
                                              <p:pRg st="2" end="2"/>
                                            </p:txEl>
                                          </p:spTgt>
                                        </p:tgtEl>
                                        <p:attrNameLst>
                                          <p:attrName>style.visibility</p:attrName>
                                        </p:attrNameLst>
                                      </p:cBhvr>
                                      <p:to>
                                        <p:strVal val="visible"/>
                                      </p:to>
                                    </p:set>
                                    <p:animEffect transition="in" filter="wipe(down)">
                                      <p:cBhvr>
                                        <p:cTn id="30" dur="500"/>
                                        <p:tgtEl>
                                          <p:spTgt spid="37891">
                                            <p:txEl>
                                              <p:pRg st="2" end="2"/>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circle(in)">
                                      <p:cBhvr>
                                        <p:cTn id="33" dur="2000"/>
                                        <p:tgtEl>
                                          <p:spTgt spid="102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7891">
                                            <p:txEl>
                                              <p:pRg st="3" end="3"/>
                                            </p:txEl>
                                          </p:spTgt>
                                        </p:tgtEl>
                                        <p:attrNameLst>
                                          <p:attrName>style.visibility</p:attrName>
                                        </p:attrNameLst>
                                      </p:cBhvr>
                                      <p:to>
                                        <p:strVal val="visible"/>
                                      </p:to>
                                    </p:set>
                                    <p:animEffect transition="in" filter="wipe(down)">
                                      <p:cBhvr>
                                        <p:cTn id="36" dur="500"/>
                                        <p:tgtEl>
                                          <p:spTgt spid="37891">
                                            <p:txEl>
                                              <p:pRg st="3" end="3"/>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7891">
                                            <p:txEl>
                                              <p:pRg st="4" end="4"/>
                                            </p:txEl>
                                          </p:spTgt>
                                        </p:tgtEl>
                                        <p:attrNameLst>
                                          <p:attrName>style.visibility</p:attrName>
                                        </p:attrNameLst>
                                      </p:cBhvr>
                                      <p:to>
                                        <p:strVal val="visible"/>
                                      </p:to>
                                    </p:set>
                                    <p:animEffect transition="in" filter="wipe(down)">
                                      <p:cBhvr>
                                        <p:cTn id="44" dur="500"/>
                                        <p:tgtEl>
                                          <p:spTgt spid="3789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7891">
                                            <p:txEl>
                                              <p:pRg st="5" end="5"/>
                                            </p:txEl>
                                          </p:spTgt>
                                        </p:tgtEl>
                                        <p:attrNameLst>
                                          <p:attrName>style.visibility</p:attrName>
                                        </p:attrNameLst>
                                      </p:cBhvr>
                                      <p:to>
                                        <p:strVal val="visible"/>
                                      </p:to>
                                    </p:set>
                                    <p:animEffect transition="in" filter="wipe(down)">
                                      <p:cBhvr>
                                        <p:cTn id="49" dur="500"/>
                                        <p:tgtEl>
                                          <p:spTgt spid="37891">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026"/>
                                        </p:tgtEl>
                                      </p:cBhvr>
                                    </p:animEffect>
                                    <p:set>
                                      <p:cBhvr>
                                        <p:cTn id="54" dur="1" fill="hold">
                                          <p:stCondLst>
                                            <p:cond delay="499"/>
                                          </p:stCondLst>
                                        </p:cTn>
                                        <p:tgtEl>
                                          <p:spTgt spid="1026"/>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028"/>
                                        </p:tgtEl>
                                      </p:cBhvr>
                                    </p:animEffect>
                                    <p:set>
                                      <p:cBhvr>
                                        <p:cTn id="57" dur="1" fill="hold">
                                          <p:stCondLst>
                                            <p:cond delay="499"/>
                                          </p:stCondLst>
                                        </p:cTn>
                                        <p:tgtEl>
                                          <p:spTgt spid="102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
                                        </p:tgtEl>
                                      </p:cBhvr>
                                    </p:animEffect>
                                    <p:set>
                                      <p:cBhvr>
                                        <p:cTn id="60" dur="1" fill="hold">
                                          <p:stCondLst>
                                            <p:cond delay="499"/>
                                          </p:stCondLst>
                                        </p:cTn>
                                        <p:tgtEl>
                                          <p:spTgt spid="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7891">
                                            <p:txEl>
                                              <p:pRg st="6" end="6"/>
                                            </p:txEl>
                                          </p:spTgt>
                                        </p:tgtEl>
                                        <p:attrNameLst>
                                          <p:attrName>style.visibility</p:attrName>
                                        </p:attrNameLst>
                                      </p:cBhvr>
                                      <p:to>
                                        <p:strVal val="visible"/>
                                      </p:to>
                                    </p:set>
                                    <p:animEffect transition="in" filter="wipe(down)">
                                      <p:cBhvr>
                                        <p:cTn id="65" dur="500"/>
                                        <p:tgtEl>
                                          <p:spTgt spid="37891">
                                            <p:txEl>
                                              <p:pRg st="6" end="6"/>
                                            </p:txEl>
                                          </p:spTgt>
                                        </p:tgtEl>
                                      </p:cBhvr>
                                    </p:animEffect>
                                  </p:childTnLst>
                                </p:cTn>
                              </p:par>
                              <p:par>
                                <p:cTn id="66" presetID="45" presetClass="entr" presetSubtype="0" fill="hold" nodeType="withEffect">
                                  <p:stCondLst>
                                    <p:cond delay="0"/>
                                  </p:stCondLst>
                                  <p:childTnLst>
                                    <p:set>
                                      <p:cBhvr>
                                        <p:cTn id="67" dur="1" fill="hold">
                                          <p:stCondLst>
                                            <p:cond delay="0"/>
                                          </p:stCondLst>
                                        </p:cTn>
                                        <p:tgtEl>
                                          <p:spTgt spid="1030"/>
                                        </p:tgtEl>
                                        <p:attrNameLst>
                                          <p:attrName>style.visibility</p:attrName>
                                        </p:attrNameLst>
                                      </p:cBhvr>
                                      <p:to>
                                        <p:strVal val="visible"/>
                                      </p:to>
                                    </p:set>
                                    <p:animEffect transition="in" filter="fade">
                                      <p:cBhvr>
                                        <p:cTn id="68" dur="1000"/>
                                        <p:tgtEl>
                                          <p:spTgt spid="1030"/>
                                        </p:tgtEl>
                                      </p:cBhvr>
                                    </p:animEffect>
                                    <p:anim calcmode="lin" valueType="num">
                                      <p:cBhvr>
                                        <p:cTn id="69" dur="1000" fill="hold"/>
                                        <p:tgtEl>
                                          <p:spTgt spid="1030"/>
                                        </p:tgtEl>
                                        <p:attrNameLst>
                                          <p:attrName>ppt_w</p:attrName>
                                        </p:attrNameLst>
                                      </p:cBhvr>
                                      <p:tavLst>
                                        <p:tav tm="0" fmla="#ppt_w*sin(2.5*pi*$)">
                                          <p:val>
                                            <p:fltVal val="0"/>
                                          </p:val>
                                        </p:tav>
                                        <p:tav tm="100000">
                                          <p:val>
                                            <p:fltVal val="1"/>
                                          </p:val>
                                        </p:tav>
                                      </p:tavLst>
                                    </p:anim>
                                    <p:anim calcmode="lin" valueType="num">
                                      <p:cBhvr>
                                        <p:cTn id="70" dur="1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Image result for napoleon coup d'état 179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9137" y="76200"/>
            <a:ext cx="63928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4" name="Rectangle 2"/>
          <p:cNvSpPr>
            <a:spLocks noGrp="1" noChangeArrowheads="1"/>
          </p:cNvSpPr>
          <p:nvPr>
            <p:ph type="title"/>
          </p:nvPr>
        </p:nvSpPr>
        <p:spPr>
          <a:xfrm>
            <a:off x="304800" y="301625"/>
            <a:ext cx="9448800" cy="1462088"/>
          </a:xfrm>
        </p:spPr>
        <p:txBody>
          <a:bodyPr/>
          <a:lstStyle/>
          <a:p>
            <a:pPr eaLnBrk="1" hangingPunct="1"/>
            <a:r>
              <a:rPr lang="en-US" dirty="0">
                <a:solidFill>
                  <a:schemeClr val="tx1"/>
                </a:solidFill>
              </a:rPr>
              <a:t>Napoleon Seizes Power</a:t>
            </a:r>
          </a:p>
        </p:txBody>
      </p:sp>
      <p:sp>
        <p:nvSpPr>
          <p:cNvPr id="38915" name="Rectangle 3"/>
          <p:cNvSpPr>
            <a:spLocks noGrp="1" noChangeArrowheads="1"/>
          </p:cNvSpPr>
          <p:nvPr>
            <p:ph type="body" idx="1"/>
          </p:nvPr>
        </p:nvSpPr>
        <p:spPr>
          <a:xfrm>
            <a:off x="838199" y="1828800"/>
            <a:ext cx="4960937" cy="4572000"/>
          </a:xfrm>
        </p:spPr>
        <p:txBody>
          <a:bodyPr/>
          <a:lstStyle/>
          <a:p>
            <a:pPr eaLnBrk="1" hangingPunct="1">
              <a:lnSpc>
                <a:spcPct val="80000"/>
              </a:lnSpc>
            </a:pPr>
            <a:r>
              <a:rPr lang="en-US" sz="2800" dirty="0">
                <a:solidFill>
                  <a:schemeClr val="tx2"/>
                </a:solidFill>
              </a:rPr>
              <a:t>1799 – The Directory loses control</a:t>
            </a:r>
          </a:p>
          <a:p>
            <a:pPr lvl="1" eaLnBrk="1" hangingPunct="1">
              <a:lnSpc>
                <a:spcPct val="80000"/>
              </a:lnSpc>
            </a:pPr>
            <a:r>
              <a:rPr lang="en-US" sz="2400" dirty="0">
                <a:solidFill>
                  <a:schemeClr val="tx2"/>
                </a:solidFill>
              </a:rPr>
              <a:t>Napoleon urged to seize power</a:t>
            </a:r>
          </a:p>
          <a:p>
            <a:pPr lvl="1" eaLnBrk="1" hangingPunct="1">
              <a:lnSpc>
                <a:spcPct val="80000"/>
              </a:lnSpc>
            </a:pPr>
            <a:r>
              <a:rPr lang="en-US" sz="2400" dirty="0">
                <a:solidFill>
                  <a:schemeClr val="tx2"/>
                </a:solidFill>
              </a:rPr>
              <a:t>November 19, 1799 –Napoleon’s </a:t>
            </a:r>
            <a:r>
              <a:rPr lang="en-US" sz="2400" i="1" dirty="0">
                <a:solidFill>
                  <a:schemeClr val="tx2"/>
                </a:solidFill>
              </a:rPr>
              <a:t>Coup d ’</a:t>
            </a:r>
            <a:r>
              <a:rPr lang="en-US" sz="2400" i="1" dirty="0" err="1">
                <a:solidFill>
                  <a:schemeClr val="tx2"/>
                </a:solidFill>
              </a:rPr>
              <a:t>etat</a:t>
            </a:r>
            <a:endParaRPr lang="en-US" sz="2400" i="1" dirty="0">
              <a:solidFill>
                <a:schemeClr val="tx2"/>
              </a:solidFill>
            </a:endParaRPr>
          </a:p>
          <a:p>
            <a:pPr eaLnBrk="1" hangingPunct="1">
              <a:lnSpc>
                <a:spcPct val="90000"/>
              </a:lnSpc>
            </a:pPr>
            <a:r>
              <a:rPr lang="en-US" altLang="en-US" sz="2400" dirty="0">
                <a:solidFill>
                  <a:schemeClr val="tx2"/>
                </a:solidFill>
              </a:rPr>
              <a:t>3 man executive - Consulate</a:t>
            </a:r>
          </a:p>
          <a:p>
            <a:pPr lvl="1" eaLnBrk="1" hangingPunct="1">
              <a:lnSpc>
                <a:spcPct val="90000"/>
              </a:lnSpc>
            </a:pPr>
            <a:r>
              <a:rPr lang="en-US" altLang="en-US" sz="2000" dirty="0">
                <a:solidFill>
                  <a:schemeClr val="tx2"/>
                </a:solidFill>
              </a:rPr>
              <a:t>First Consul (1799-1804)</a:t>
            </a:r>
          </a:p>
          <a:p>
            <a:pPr lvl="1" eaLnBrk="1" hangingPunct="1">
              <a:lnSpc>
                <a:spcPct val="90000"/>
              </a:lnSpc>
            </a:pPr>
            <a:r>
              <a:rPr lang="en-US" altLang="en-US" sz="2000" dirty="0">
                <a:solidFill>
                  <a:schemeClr val="tx2"/>
                </a:solidFill>
              </a:rPr>
              <a:t>New Constitution</a:t>
            </a:r>
          </a:p>
          <a:p>
            <a:pPr lvl="1" eaLnBrk="1" hangingPunct="1">
              <a:lnSpc>
                <a:spcPct val="90000"/>
              </a:lnSpc>
            </a:pPr>
            <a:r>
              <a:rPr lang="en-US" altLang="en-US" sz="2000" dirty="0">
                <a:solidFill>
                  <a:schemeClr val="tx2"/>
                </a:solidFill>
              </a:rPr>
              <a:t>All Power to Napoleon</a:t>
            </a:r>
          </a:p>
          <a:p>
            <a:pPr eaLnBrk="1" hangingPunct="1">
              <a:lnSpc>
                <a:spcPct val="90000"/>
              </a:lnSpc>
              <a:buFont typeface="Wingdings" panose="05000000000000000000" pitchFamily="2" charset="2"/>
              <a:buBlip>
                <a:blip r:embed="rId3"/>
              </a:buBlip>
            </a:pPr>
            <a:endParaRPr lang="en-US" altLang="en-US" dirty="0"/>
          </a:p>
          <a:p>
            <a:pPr lvl="1" eaLnBrk="1" hangingPunct="1">
              <a:lnSpc>
                <a:spcPct val="80000"/>
              </a:lnSpc>
            </a:pPr>
            <a:endParaRPr lang="en-US" sz="2400" dirty="0">
              <a:solidFill>
                <a:schemeClr val="tx2"/>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down)">
                                      <p:cBhvr>
                                        <p:cTn id="7" dur="500"/>
                                        <p:tgtEl>
                                          <p:spTgt spid="3891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wipe(down)">
                                      <p:cBhvr>
                                        <p:cTn id="10" dur="500"/>
                                        <p:tgtEl>
                                          <p:spTgt spid="3891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wipe(down)">
                                      <p:cBhvr>
                                        <p:cTn id="13" dur="500"/>
                                        <p:tgtEl>
                                          <p:spTgt spid="389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8915">
                                            <p:txEl>
                                              <p:pRg st="3" end="3"/>
                                            </p:txEl>
                                          </p:spTgt>
                                        </p:tgtEl>
                                        <p:attrNameLst>
                                          <p:attrName>style.visibility</p:attrName>
                                        </p:attrNameLst>
                                      </p:cBhvr>
                                      <p:to>
                                        <p:strVal val="visible"/>
                                      </p:to>
                                    </p:set>
                                    <p:animEffect transition="in" filter="wipe(down)">
                                      <p:cBhvr>
                                        <p:cTn id="18" dur="500"/>
                                        <p:tgtEl>
                                          <p:spTgt spid="38915">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animEffect transition="in" filter="wipe(down)">
                                      <p:cBhvr>
                                        <p:cTn id="21" dur="500"/>
                                        <p:tgtEl>
                                          <p:spTgt spid="38915">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8915">
                                            <p:txEl>
                                              <p:pRg st="5" end="5"/>
                                            </p:txEl>
                                          </p:spTgt>
                                        </p:tgtEl>
                                        <p:attrNameLst>
                                          <p:attrName>style.visibility</p:attrName>
                                        </p:attrNameLst>
                                      </p:cBhvr>
                                      <p:to>
                                        <p:strVal val="visible"/>
                                      </p:to>
                                    </p:set>
                                    <p:animEffect transition="in" filter="wipe(down)">
                                      <p:cBhvr>
                                        <p:cTn id="24" dur="500"/>
                                        <p:tgtEl>
                                          <p:spTgt spid="38915">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8915">
                                            <p:txEl>
                                              <p:pRg st="6" end="6"/>
                                            </p:txEl>
                                          </p:spTgt>
                                        </p:tgtEl>
                                        <p:attrNameLst>
                                          <p:attrName>style.visibility</p:attrName>
                                        </p:attrNameLst>
                                      </p:cBhvr>
                                      <p:to>
                                        <p:strVal val="visible"/>
                                      </p:to>
                                    </p:set>
                                    <p:animEffect transition="in" filter="wipe(down)">
                                      <p:cBhvr>
                                        <p:cTn id="27" dur="500"/>
                                        <p:tgtEl>
                                          <p:spTgt spid="38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1625"/>
            <a:ext cx="11049000" cy="1462088"/>
          </a:xfrm>
        </p:spPr>
        <p:txBody>
          <a:bodyPr/>
          <a:lstStyle/>
          <a:p>
            <a:r>
              <a:rPr lang="en-US" dirty="0">
                <a:solidFill>
                  <a:schemeClr val="tx1"/>
                </a:solidFill>
              </a:rPr>
              <a:t>NAPOLEON’S CONSTITUTION</a:t>
            </a:r>
          </a:p>
        </p:txBody>
      </p:sp>
      <p:sp>
        <p:nvSpPr>
          <p:cNvPr id="6" name="Content Placeholder 5"/>
          <p:cNvSpPr>
            <a:spLocks noGrp="1"/>
          </p:cNvSpPr>
          <p:nvPr>
            <p:ph idx="1"/>
          </p:nvPr>
        </p:nvSpPr>
        <p:spPr>
          <a:xfrm>
            <a:off x="609600" y="1763713"/>
            <a:ext cx="7315200" cy="4114800"/>
          </a:xfrm>
        </p:spPr>
        <p:txBody>
          <a:bodyPr/>
          <a:lstStyle/>
          <a:p>
            <a:pPr>
              <a:lnSpc>
                <a:spcPct val="90000"/>
              </a:lnSpc>
              <a:buClr>
                <a:schemeClr val="bg2"/>
              </a:buClr>
              <a:defRPr/>
            </a:pPr>
            <a:r>
              <a:rPr lang="en-US" dirty="0">
                <a:solidFill>
                  <a:schemeClr val="tx2"/>
                </a:solidFill>
              </a:rPr>
              <a:t>Universal male suffrage </a:t>
            </a:r>
          </a:p>
          <a:p>
            <a:pPr lvl="1">
              <a:lnSpc>
                <a:spcPct val="90000"/>
              </a:lnSpc>
              <a:buClr>
                <a:schemeClr val="bg2"/>
              </a:buClr>
              <a:defRPr/>
            </a:pPr>
            <a:r>
              <a:rPr lang="en-US" dirty="0">
                <a:solidFill>
                  <a:schemeClr val="tx2"/>
                </a:solidFill>
              </a:rPr>
              <a:t>Plebiscite “Yes” or “No”</a:t>
            </a:r>
          </a:p>
          <a:p>
            <a:pPr>
              <a:lnSpc>
                <a:spcPct val="90000"/>
              </a:lnSpc>
              <a:buClr>
                <a:schemeClr val="bg2"/>
              </a:buClr>
              <a:defRPr/>
            </a:pPr>
            <a:r>
              <a:rPr lang="en-US" dirty="0">
                <a:solidFill>
                  <a:schemeClr val="tx2"/>
                </a:solidFill>
              </a:rPr>
              <a:t>3 House Legislature (Council, Senate, Tribune)</a:t>
            </a:r>
          </a:p>
          <a:p>
            <a:pPr lvl="1">
              <a:lnSpc>
                <a:spcPct val="90000"/>
              </a:lnSpc>
              <a:buClr>
                <a:schemeClr val="bg2"/>
              </a:buClr>
              <a:defRPr/>
            </a:pPr>
            <a:r>
              <a:rPr lang="en-US" dirty="0">
                <a:solidFill>
                  <a:schemeClr val="tx2"/>
                </a:solidFill>
              </a:rPr>
              <a:t>Senate appointed by Napoleon</a:t>
            </a:r>
          </a:p>
          <a:p>
            <a:pPr>
              <a:lnSpc>
                <a:spcPct val="90000"/>
              </a:lnSpc>
              <a:buClr>
                <a:schemeClr val="bg2"/>
              </a:buClr>
              <a:defRPr/>
            </a:pPr>
            <a:r>
              <a:rPr lang="en-US" dirty="0">
                <a:solidFill>
                  <a:schemeClr val="tx2"/>
                </a:solidFill>
              </a:rPr>
              <a:t>Roman influence</a:t>
            </a:r>
          </a:p>
          <a:p>
            <a:pPr>
              <a:lnSpc>
                <a:spcPct val="90000"/>
              </a:lnSpc>
              <a:buClr>
                <a:schemeClr val="bg2"/>
              </a:buClr>
              <a:defRPr/>
            </a:pPr>
            <a:endParaRPr lang="en-US" dirty="0"/>
          </a:p>
          <a:p>
            <a:pPr>
              <a:lnSpc>
                <a:spcPct val="90000"/>
              </a:lnSpc>
              <a:buClr>
                <a:schemeClr val="bg2"/>
              </a:buClr>
              <a:defRPr/>
            </a:pPr>
            <a:endParaRPr lang="en-US" dirty="0"/>
          </a:p>
          <a:p>
            <a:pPr>
              <a:lnSpc>
                <a:spcPct val="90000"/>
              </a:lnSpc>
              <a:buClr>
                <a:schemeClr val="bg2"/>
              </a:buClr>
              <a:defRPr/>
            </a:pPr>
            <a:endParaRPr lang="en-US" dirty="0"/>
          </a:p>
          <a:p>
            <a:pPr>
              <a:buClr>
                <a:schemeClr val="bg2"/>
              </a:buClr>
            </a:pPr>
            <a:endParaRPr lang="en-US" dirty="0"/>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1641720"/>
            <a:ext cx="3897312"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65189160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fltVal val="0"/>
                                          </p:val>
                                        </p:tav>
                                        <p:tav tm="100000">
                                          <p:val>
                                            <p:strVal val="#ppt_w"/>
                                          </p:val>
                                        </p:tav>
                                      </p:tavLst>
                                    </p:anim>
                                    <p:anim calcmode="lin" valueType="num">
                                      <p:cBhvr>
                                        <p:cTn id="8" dur="500" fill="hold"/>
                                        <p:tgtEl>
                                          <p:spTgt spid="2150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051"/>
          <p:cNvSpPr>
            <a:spLocks noGrp="1" noChangeArrowheads="1"/>
          </p:cNvSpPr>
          <p:nvPr>
            <p:ph type="body" idx="1"/>
          </p:nvPr>
        </p:nvSpPr>
        <p:spPr>
          <a:xfrm>
            <a:off x="1828800" y="1066800"/>
            <a:ext cx="8610600" cy="4114800"/>
          </a:xfrm>
        </p:spPr>
        <p:txBody>
          <a:bodyPr/>
          <a:lstStyle/>
          <a:p>
            <a:pPr marL="0" indent="0" algn="ctr" eaLnBrk="1" hangingPunct="1">
              <a:buNone/>
            </a:pPr>
            <a:r>
              <a:rPr lang="en-US" altLang="en-US" sz="5400" dirty="0"/>
              <a:t>“I found the crown of France lying on the ground, and I picked it up with my sword” </a:t>
            </a:r>
          </a:p>
        </p:txBody>
      </p:sp>
    </p:spTree>
    <p:extLst>
      <p:ext uri="{BB962C8B-B14F-4D97-AF65-F5344CB8AC3E}">
        <p14:creationId xmlns:p14="http://schemas.microsoft.com/office/powerpoint/2010/main" val="3105017122"/>
      </p:ext>
    </p:extLst>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a:xfrm rot="10800000">
            <a:off x="10972800" y="5067091"/>
            <a:ext cx="990600" cy="914400"/>
          </a:xfrm>
          <a:prstGeom prst="rect">
            <a:avLst/>
          </a:prstGeom>
        </p:spPr>
      </p:pic>
      <p:sp>
        <p:nvSpPr>
          <p:cNvPr id="39938" name="Rectangle 2"/>
          <p:cNvSpPr>
            <a:spLocks noGrp="1" noChangeArrowheads="1"/>
          </p:cNvSpPr>
          <p:nvPr>
            <p:ph type="title"/>
          </p:nvPr>
        </p:nvSpPr>
        <p:spPr>
          <a:xfrm>
            <a:off x="304800" y="304800"/>
            <a:ext cx="7239000" cy="1462088"/>
          </a:xfrm>
        </p:spPr>
        <p:txBody>
          <a:bodyPr/>
          <a:lstStyle/>
          <a:p>
            <a:pPr eaLnBrk="1" hangingPunct="1"/>
            <a:r>
              <a:rPr lang="en-US" dirty="0">
                <a:solidFill>
                  <a:schemeClr val="tx1"/>
                </a:solidFill>
              </a:rPr>
              <a:t>Domestic Policies</a:t>
            </a:r>
          </a:p>
        </p:txBody>
      </p:sp>
      <p:sp>
        <p:nvSpPr>
          <p:cNvPr id="39939" name="Rectangle 3"/>
          <p:cNvSpPr>
            <a:spLocks noGrp="1" noChangeArrowheads="1"/>
          </p:cNvSpPr>
          <p:nvPr>
            <p:ph type="body" idx="1"/>
          </p:nvPr>
        </p:nvSpPr>
        <p:spPr>
          <a:xfrm>
            <a:off x="838200" y="1981200"/>
            <a:ext cx="7467600" cy="4495800"/>
          </a:xfrm>
        </p:spPr>
        <p:txBody>
          <a:bodyPr/>
          <a:lstStyle/>
          <a:p>
            <a:pPr marL="609600" indent="-609600" eaLnBrk="1" hangingPunct="1">
              <a:buFontTx/>
              <a:buAutoNum type="arabicPeriod"/>
              <a:defRPr/>
            </a:pPr>
            <a:r>
              <a:rPr lang="en-US" sz="2800" dirty="0">
                <a:solidFill>
                  <a:schemeClr val="tx2"/>
                </a:solidFill>
              </a:rPr>
              <a:t>Napoleonic Code</a:t>
            </a:r>
          </a:p>
          <a:p>
            <a:pPr marL="990600" lvl="1" indent="-533400" eaLnBrk="1" hangingPunct="1">
              <a:defRPr/>
            </a:pPr>
            <a:r>
              <a:rPr lang="en-US" sz="2400" dirty="0">
                <a:solidFill>
                  <a:schemeClr val="tx2"/>
                </a:solidFill>
              </a:rPr>
              <a:t>Unified laws </a:t>
            </a:r>
          </a:p>
          <a:p>
            <a:pPr marL="990600" lvl="1" indent="-533400" eaLnBrk="1" hangingPunct="1">
              <a:defRPr/>
            </a:pPr>
            <a:r>
              <a:rPr lang="en-US" sz="2400" dirty="0">
                <a:solidFill>
                  <a:schemeClr val="tx2"/>
                </a:solidFill>
              </a:rPr>
              <a:t>Equality under law</a:t>
            </a:r>
          </a:p>
          <a:p>
            <a:pPr marL="609600" indent="-609600" eaLnBrk="1" hangingPunct="1">
              <a:buFontTx/>
              <a:buAutoNum type="arabicPeriod"/>
              <a:defRPr/>
            </a:pPr>
            <a:r>
              <a:rPr lang="en-US" sz="2800" dirty="0">
                <a:solidFill>
                  <a:schemeClr val="tx2"/>
                </a:solidFill>
              </a:rPr>
              <a:t>Stabilized Economy</a:t>
            </a:r>
          </a:p>
          <a:p>
            <a:pPr marL="609600" indent="-609600" eaLnBrk="1" hangingPunct="1">
              <a:buFontTx/>
              <a:buAutoNum type="arabicPeriod"/>
              <a:defRPr/>
            </a:pPr>
            <a:r>
              <a:rPr lang="en-US" sz="2800" dirty="0">
                <a:solidFill>
                  <a:schemeClr val="tx2"/>
                </a:solidFill>
              </a:rPr>
              <a:t>Created national banks</a:t>
            </a:r>
          </a:p>
          <a:p>
            <a:pPr marL="609600" indent="-609600" eaLnBrk="1" hangingPunct="1">
              <a:buFontTx/>
              <a:buAutoNum type="arabicPeriod"/>
              <a:defRPr/>
            </a:pPr>
            <a:r>
              <a:rPr lang="en-US" sz="2800" dirty="0">
                <a:solidFill>
                  <a:schemeClr val="tx2"/>
                </a:solidFill>
              </a:rPr>
              <a:t>Officials based on merit</a:t>
            </a:r>
          </a:p>
          <a:p>
            <a:pPr marL="609600" indent="-609600" eaLnBrk="1" hangingPunct="1">
              <a:buFontTx/>
              <a:buAutoNum type="arabicPeriod"/>
              <a:defRPr/>
            </a:pPr>
            <a:r>
              <a:rPr lang="en-US" sz="2800" dirty="0">
                <a:solidFill>
                  <a:schemeClr val="tx2"/>
                </a:solidFill>
              </a:rPr>
              <a:t>Gov-run public schools (</a:t>
            </a:r>
            <a:r>
              <a:rPr lang="en-US" sz="2800" dirty="0" err="1">
                <a:solidFill>
                  <a:schemeClr val="tx2"/>
                </a:solidFill>
              </a:rPr>
              <a:t>lycees</a:t>
            </a:r>
            <a:r>
              <a:rPr lang="en-US" sz="2800" dirty="0">
                <a:solidFill>
                  <a:schemeClr val="tx2"/>
                </a:solidFill>
              </a:rPr>
              <a:t>)</a:t>
            </a:r>
          </a:p>
          <a:p>
            <a:pPr marL="609600" indent="-609600" eaLnBrk="1" hangingPunct="1">
              <a:buFontTx/>
              <a:buAutoNum type="arabicPeriod"/>
              <a:defRPr/>
            </a:pPr>
            <a:r>
              <a:rPr lang="en-US" sz="2800" dirty="0">
                <a:solidFill>
                  <a:schemeClr val="tx2"/>
                </a:solidFill>
              </a:rPr>
              <a:t>Strong, Centralized Government </a:t>
            </a:r>
          </a:p>
        </p:txBody>
      </p:sp>
      <p:pic>
        <p:nvPicPr>
          <p:cNvPr id="6146" name="Picture 2" descr="Image result for napoleonic 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85800"/>
            <a:ext cx="4343400" cy="36918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366" r="99543"/>
                    </a14:imgEffect>
                  </a14:imgLayer>
                </a14:imgProps>
              </a:ext>
              <a:ext uri="{28A0092B-C50C-407E-A947-70E740481C1C}">
                <a14:useLocalDpi xmlns:a14="http://schemas.microsoft.com/office/drawing/2010/main" val="0"/>
              </a:ext>
            </a:extLst>
          </a:blip>
          <a:stretch>
            <a:fillRect/>
          </a:stretch>
        </p:blipFill>
        <p:spPr>
          <a:xfrm>
            <a:off x="7775862" y="4435718"/>
            <a:ext cx="4398553" cy="2177143"/>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down)">
                                      <p:cBhvr>
                                        <p:cTn id="7" dur="500"/>
                                        <p:tgtEl>
                                          <p:spTgt spid="3993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wipe(down)">
                                      <p:cBhvr>
                                        <p:cTn id="10" dur="500"/>
                                        <p:tgtEl>
                                          <p:spTgt spid="3993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Effect transition="in" filter="wipe(down)">
                                      <p:cBhvr>
                                        <p:cTn id="13" dur="500"/>
                                        <p:tgtEl>
                                          <p:spTgt spid="3993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Effect transition="in" filter="wipe(down)">
                                      <p:cBhvr>
                                        <p:cTn id="18" dur="500"/>
                                        <p:tgtEl>
                                          <p:spTgt spid="3993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animEffect transition="in" filter="wipe(down)">
                                      <p:cBhvr>
                                        <p:cTn id="23" dur="500"/>
                                        <p:tgtEl>
                                          <p:spTgt spid="3993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9939">
                                            <p:txEl>
                                              <p:pRg st="5" end="5"/>
                                            </p:txEl>
                                          </p:spTgt>
                                        </p:tgtEl>
                                        <p:attrNameLst>
                                          <p:attrName>style.visibility</p:attrName>
                                        </p:attrNameLst>
                                      </p:cBhvr>
                                      <p:to>
                                        <p:strVal val="visible"/>
                                      </p:to>
                                    </p:set>
                                    <p:animEffect transition="in" filter="wipe(down)">
                                      <p:cBhvr>
                                        <p:cTn id="28" dur="500"/>
                                        <p:tgtEl>
                                          <p:spTgt spid="3993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9939">
                                            <p:txEl>
                                              <p:pRg st="6" end="6"/>
                                            </p:txEl>
                                          </p:spTgt>
                                        </p:tgtEl>
                                        <p:attrNameLst>
                                          <p:attrName>style.visibility</p:attrName>
                                        </p:attrNameLst>
                                      </p:cBhvr>
                                      <p:to>
                                        <p:strVal val="visible"/>
                                      </p:to>
                                    </p:set>
                                    <p:animEffect transition="in" filter="wipe(down)">
                                      <p:cBhvr>
                                        <p:cTn id="33" dur="500"/>
                                        <p:tgtEl>
                                          <p:spTgt spid="3993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9939">
                                            <p:txEl>
                                              <p:pRg st="7" end="7"/>
                                            </p:txEl>
                                          </p:spTgt>
                                        </p:tgtEl>
                                        <p:attrNameLst>
                                          <p:attrName>style.visibility</p:attrName>
                                        </p:attrNameLst>
                                      </p:cBhvr>
                                      <p:to>
                                        <p:strVal val="visible"/>
                                      </p:to>
                                    </p:set>
                                    <p:animEffect transition="in" filter="wipe(down)">
                                      <p:cBhvr>
                                        <p:cTn id="38" dur="5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762000"/>
            <a:ext cx="11125200" cy="5867400"/>
          </a:xfrm>
        </p:spPr>
        <p:txBody>
          <a:bodyPr/>
          <a:lstStyle/>
          <a:p>
            <a:pPr marL="0" indent="0" algn="ctr">
              <a:buNone/>
            </a:pPr>
            <a:r>
              <a:rPr lang="en-US" altLang="en-US" sz="3600" dirty="0"/>
              <a:t>“I closed the gulf of anarchy and brought order out of chaos. I rewarded merit regardless of birth or wealth, wherever I found it. I abolished feudalism and restored equality to all regardless of religion and before the law. I fought the decrepit monarchies of the Old Regime because the alternative was the destruction of all this. I purified the Revolution.”</a:t>
            </a:r>
          </a:p>
        </p:txBody>
      </p:sp>
    </p:spTree>
    <p:extLst>
      <p:ext uri="{BB962C8B-B14F-4D97-AF65-F5344CB8AC3E}">
        <p14:creationId xmlns:p14="http://schemas.microsoft.com/office/powerpoint/2010/main" val="2156469869"/>
      </p:ext>
    </p:extLst>
  </p:cSld>
  <p:clrMapOvr>
    <a:masterClrMapping/>
  </p:clrMapOvr>
  <p:transition spd="slow">
    <p:random/>
  </p:transition>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2113</TotalTime>
  <Words>896</Words>
  <Application>Microsoft Office PowerPoint</Application>
  <PresentationFormat>Widescreen</PresentationFormat>
  <Paragraphs>147</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 Black</vt:lpstr>
      <vt:lpstr>Calibri</vt:lpstr>
      <vt:lpstr>Times New Roman</vt:lpstr>
      <vt:lpstr>Wingdings</vt:lpstr>
      <vt:lpstr>Fireworks</vt:lpstr>
      <vt:lpstr>Napoleon Bonaparte</vt:lpstr>
      <vt:lpstr>Napoleon: Timeline of Greatness</vt:lpstr>
      <vt:lpstr>Napoleon: Early Victories</vt:lpstr>
      <vt:lpstr>Napoleon: Rise to Greatness</vt:lpstr>
      <vt:lpstr>Napoleon Seizes Power</vt:lpstr>
      <vt:lpstr>NAPOLEON’S CONSTITUTION</vt:lpstr>
      <vt:lpstr>PowerPoint Presentation</vt:lpstr>
      <vt:lpstr>Domestic Policies</vt:lpstr>
      <vt:lpstr>PowerPoint Presentation</vt:lpstr>
      <vt:lpstr>Napoleon’s Control </vt:lpstr>
      <vt:lpstr>Bonaparte’s Empire</vt:lpstr>
      <vt:lpstr>PowerPoint Presentation</vt:lpstr>
      <vt:lpstr>PowerPoint Presentation</vt:lpstr>
      <vt:lpstr>Napoleon’s “Achilles Heel”</vt:lpstr>
      <vt:lpstr>Peninsular War</vt:lpstr>
      <vt:lpstr>Russia Outsmarts Napoleon (June 1812)</vt:lpstr>
      <vt:lpstr>Moscow Is On Fire!</vt:lpstr>
      <vt:lpstr>PowerPoint Presentation</vt:lpstr>
      <vt:lpstr>Exile</vt:lpstr>
      <vt:lpstr>Napoleon Returns</vt:lpstr>
      <vt:lpstr>PowerPoint Presentation</vt:lpstr>
      <vt:lpstr>PowerPoint Presentation</vt:lpstr>
      <vt:lpstr>PowerPoint Presentation</vt:lpstr>
      <vt:lpstr>Napoleon’s Last Days</vt:lpstr>
      <vt:lpstr>Napoleon’s Residence </vt:lpstr>
      <vt:lpstr>PowerPoint Presentation</vt:lpstr>
      <vt:lpstr>PowerPoint Presentation</vt:lpstr>
      <vt:lpstr>PowerPoint Presentation</vt:lpstr>
      <vt:lpstr>PowerPoint Presentation</vt:lpstr>
      <vt:lpstr>Congress of Vienna</vt:lpstr>
      <vt:lpstr>PowerPoint Presentation</vt:lpstr>
      <vt:lpstr>Legacies of Congress of Vienna</vt:lpstr>
      <vt:lpstr>ENLIGHTENED DESPOT?</vt:lpstr>
    </vt:vector>
  </TitlesOfParts>
  <Company>Wake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Napoleon Bonaparte</dc:title>
  <dc:creator>WCPSS</dc:creator>
  <cp:lastModifiedBy>Rebecca Jones</cp:lastModifiedBy>
  <cp:revision>36</cp:revision>
  <dcterms:created xsi:type="dcterms:W3CDTF">2010-11-17T16:13:28Z</dcterms:created>
  <dcterms:modified xsi:type="dcterms:W3CDTF">2016-12-02T17:26:53Z</dcterms:modified>
</cp:coreProperties>
</file>