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467" autoAdjust="0"/>
    <p:restoredTop sz="94660"/>
  </p:normalViewPr>
  <p:slideViewPr>
    <p:cSldViewPr>
      <p:cViewPr>
        <p:scale>
          <a:sx n="75" d="100"/>
          <a:sy n="75" d="100"/>
        </p:scale>
        <p:origin x="-94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3624-0443-49EB-9C31-F28272B2425D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CF9A-A3B2-47AF-9106-F9D4421F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3624-0443-49EB-9C31-F28272B2425D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CF9A-A3B2-47AF-9106-F9D4421F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3624-0443-49EB-9C31-F28272B2425D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CF9A-A3B2-47AF-9106-F9D4421F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3624-0443-49EB-9C31-F28272B2425D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CF9A-A3B2-47AF-9106-F9D4421F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3624-0443-49EB-9C31-F28272B2425D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CF9A-A3B2-47AF-9106-F9D4421F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3624-0443-49EB-9C31-F28272B2425D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CF9A-A3B2-47AF-9106-F9D4421F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3624-0443-49EB-9C31-F28272B2425D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CF9A-A3B2-47AF-9106-F9D4421F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3624-0443-49EB-9C31-F28272B2425D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CF9A-A3B2-47AF-9106-F9D4421F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3624-0443-49EB-9C31-F28272B2425D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CF9A-A3B2-47AF-9106-F9D4421F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3624-0443-49EB-9C31-F28272B2425D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CF9A-A3B2-47AF-9106-F9D4421F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3624-0443-49EB-9C31-F28272B2425D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CF9A-A3B2-47AF-9106-F9D4421F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3624-0443-49EB-9C31-F28272B2425D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CF9A-A3B2-47AF-9106-F9D4421F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3624-0443-49EB-9C31-F28272B2425D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CF9A-A3B2-47AF-9106-F9D4421F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3624-0443-49EB-9C31-F28272B2425D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CF9A-A3B2-47AF-9106-F9D4421F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3624-0443-49EB-9C31-F28272B2425D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CF9A-A3B2-47AF-9106-F9D4421F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3624-0443-49EB-9C31-F28272B2425D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CF9A-A3B2-47AF-9106-F9D4421F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3624-0443-49EB-9C31-F28272B2425D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CF9A-A3B2-47AF-9106-F9D4421F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3624-0443-49EB-9C31-F28272B2425D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CF9A-A3B2-47AF-9106-F9D4421F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3624-0443-49EB-9C31-F28272B2425D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CF9A-A3B2-47AF-9106-F9D4421F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3624-0443-49EB-9C31-F28272B2425D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CF9A-A3B2-47AF-9106-F9D4421F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3624-0443-49EB-9C31-F28272B2425D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CF9A-A3B2-47AF-9106-F9D4421F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3624-0443-49EB-9C31-F28272B2425D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CF9A-A3B2-47AF-9106-F9D4421F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43624-0443-49EB-9C31-F28272B2425D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ECF9A-A3B2-47AF-9106-F9D4421F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43624-0443-49EB-9C31-F28272B2425D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ECF9A-A3B2-47AF-9106-F9D4421F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ixabay.com/static/uploads/photo/2012/10/26/01/31/france-63022_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2294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43400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“Is it a revolt?”</a:t>
            </a:r>
            <a:b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</a:b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“No, sire, it is a REVOLUTION!”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00400" y="5387975"/>
            <a:ext cx="5943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itannic Bold" pitchFamily="34" charset="0"/>
                <a:ea typeface="+mj-ea"/>
                <a:cs typeface="+mj-cs"/>
              </a:rPr>
              <a:t>The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itannic Bold" pitchFamily="34" charset="0"/>
                <a:ea typeface="+mj-ea"/>
                <a:cs typeface="+mj-cs"/>
              </a:rPr>
              <a:t> French Revolution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ritannic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Fear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5257800"/>
          </a:xfrm>
        </p:spPr>
        <p:txBody>
          <a:bodyPr/>
          <a:lstStyle/>
          <a:p>
            <a:r>
              <a:rPr lang="en-US" dirty="0" smtClean="0"/>
              <a:t>Panic grows in France</a:t>
            </a:r>
          </a:p>
          <a:p>
            <a:r>
              <a:rPr lang="en-US" dirty="0" smtClean="0"/>
              <a:t>Riots break out</a:t>
            </a:r>
          </a:p>
          <a:p>
            <a:r>
              <a:rPr lang="en-US" dirty="0" smtClean="0"/>
              <a:t>Versailles palace is stormed </a:t>
            </a:r>
          </a:p>
          <a:p>
            <a:r>
              <a:rPr lang="en-US" dirty="0" smtClean="0"/>
              <a:t>King and queen are forced to move to Paris  </a:t>
            </a:r>
            <a:endParaRPr lang="en-US" dirty="0"/>
          </a:p>
        </p:txBody>
      </p:sp>
      <p:pic>
        <p:nvPicPr>
          <p:cNvPr id="1026" name="Picture 2" descr="http://3.bp.blogspot.com/_BrPJR6pTLx8/TQgzNJKodII/AAAAAAAAABA/dosNpPCpR2o/s1600/Great%2BFe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91000" y="2133600"/>
            <a:ext cx="4686300" cy="4558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of the Revolution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1789 </a:t>
            </a:r>
          </a:p>
          <a:p>
            <a:pPr>
              <a:buNone/>
            </a:pPr>
            <a:r>
              <a:rPr lang="en-US" dirty="0" smtClean="0"/>
              <a:t>Aug—National Assembly adopts Declaration of the Rights of Man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1790—National Assembly reforms status of church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1791—National Assembly hands over power to Legislative Assembly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038600" cy="6858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Freedom of the Press, Speech, equality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Gov took over church; people still religious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Girondins</a:t>
            </a:r>
            <a:r>
              <a:rPr lang="en-US" dirty="0" smtClean="0"/>
              <a:t>—moderates </a:t>
            </a:r>
          </a:p>
          <a:p>
            <a:pPr marL="514350" indent="-514350">
              <a:buNone/>
            </a:pPr>
            <a:r>
              <a:rPr lang="en-US" dirty="0" smtClean="0"/>
              <a:t>	Jacobins—Radicals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1792</a:t>
            </a:r>
          </a:p>
          <a:p>
            <a:pPr>
              <a:buNone/>
            </a:pPr>
            <a:r>
              <a:rPr lang="en-US" dirty="0" smtClean="0"/>
              <a:t>April—Legislative Assembly declares war on Austria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Aug-Parisians invade Tuileries and imprison royal family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Sept—Parisian mobs massacre more than 1000 prisoners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038600" cy="6858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Feared Revolution would spread to their country 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 smtClean="0"/>
          </a:p>
          <a:p>
            <a:pPr marL="514350" indent="-514350">
              <a:buFont typeface="+mj-lt"/>
              <a:buAutoNum type="arabicPeriod" startAt="4"/>
            </a:pPr>
            <a:endParaRPr lang="en-US" dirty="0" smtClean="0"/>
          </a:p>
          <a:p>
            <a:pPr marL="514350" indent="-514350">
              <a:buFont typeface="+mj-lt"/>
              <a:buAutoNum type="arabicPeriod" startAt="4"/>
            </a:pPr>
            <a:endParaRPr lang="en-US" dirty="0" smtClean="0"/>
          </a:p>
          <a:p>
            <a:pPr marL="514350" indent="-514350">
              <a:buFont typeface="+mj-lt"/>
              <a:buAutoNum type="arabicPeriod" startAt="4"/>
            </a:pPr>
            <a:endParaRPr lang="en-US" dirty="0" smtClean="0"/>
          </a:p>
          <a:p>
            <a:pPr marL="514350" indent="-514350">
              <a:buFont typeface="+mj-lt"/>
              <a:buAutoNum type="arabicPeriod" startAt="4"/>
            </a:pPr>
            <a:endParaRPr lang="en-US" dirty="0" smtClean="0"/>
          </a:p>
          <a:p>
            <a:pPr marL="514350" indent="-514350">
              <a:buFont typeface="+mj-lt"/>
              <a:buAutoNum type="arabicPeriod" startAt="4"/>
            </a:pPr>
            <a:endParaRPr lang="en-US" dirty="0" smtClean="0"/>
          </a:p>
          <a:p>
            <a:pPr marL="514350" indent="-514350">
              <a:buFont typeface="+mj-lt"/>
              <a:buAutoNum type="arabicPeriod" startAt="4"/>
            </a:pPr>
            <a:endParaRPr lang="en-US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National Conventional established, Radicals took over 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 smtClean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1793</a:t>
            </a:r>
          </a:p>
          <a:p>
            <a:pPr>
              <a:buNone/>
            </a:pPr>
            <a:r>
              <a:rPr lang="en-US" dirty="0" smtClean="0"/>
              <a:t>Jan—Ex-King Louis XVI is executed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July—Robespierre leads Committee of Public Safety; Reign of Terror begins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038600" cy="6858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Guillotine invented—all are equal in death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Remain true to Revolution, root out enemies of France </a:t>
            </a:r>
          </a:p>
          <a:p>
            <a:pPr marL="514350" indent="-514350">
              <a:buFont typeface="+mj-lt"/>
              <a:buAutoNum type="arabicPeriod" startAt="6"/>
            </a:pPr>
            <a:endParaRPr lang="en-US" dirty="0" smtClean="0"/>
          </a:p>
          <a:p>
            <a:pPr marL="514350" indent="-514350">
              <a:buFont typeface="+mj-lt"/>
              <a:buAutoNum type="arabicPeriod" startAt="6"/>
            </a:pPr>
            <a:endParaRPr lang="en-US" dirty="0" smtClean="0"/>
          </a:p>
          <a:p>
            <a:pPr marL="514350" indent="-514350">
              <a:buFont typeface="+mj-lt"/>
              <a:buAutoNum type="arabicPeriod" startAt="6"/>
            </a:pPr>
            <a:endParaRPr lang="en-US" dirty="0" smtClean="0"/>
          </a:p>
          <a:p>
            <a:pPr marL="514350" indent="-514350">
              <a:buFont typeface="+mj-lt"/>
              <a:buAutoNum type="arabicPeriod" startAt="6"/>
            </a:pPr>
            <a:endParaRPr lang="en-US" dirty="0" smtClean="0"/>
          </a:p>
          <a:p>
            <a:pPr marL="514350" indent="-514350">
              <a:buFont typeface="+mj-lt"/>
              <a:buAutoNum type="arabicPeriod" startAt="6"/>
            </a:pPr>
            <a:endParaRPr lang="en-US" dirty="0" smtClean="0"/>
          </a:p>
          <a:p>
            <a:pPr marL="514350" indent="-514350">
              <a:buFont typeface="+mj-lt"/>
              <a:buAutoNum type="arabicPeriod" startAt="6"/>
            </a:pPr>
            <a:endParaRPr lang="en-US" dirty="0" smtClean="0"/>
          </a:p>
          <a:p>
            <a:pPr marL="514350" indent="-514350">
              <a:buFont typeface="+mj-lt"/>
              <a:buAutoNum type="arabicPeriod" startAt="6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1794</a:t>
            </a:r>
          </a:p>
          <a:p>
            <a:pPr>
              <a:buNone/>
            </a:pPr>
            <a:r>
              <a:rPr lang="en-US" dirty="0" smtClean="0"/>
              <a:t>July—Robespierre is executed, Reign of Terror ends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1795—National Convention adopts new constitution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038600" cy="6858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Robespierre became a dictator, Over 40,000 people killed including Marie Antoinette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French Revolution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5257800"/>
          </a:xfrm>
        </p:spPr>
        <p:txBody>
          <a:bodyPr/>
          <a:lstStyle/>
          <a:p>
            <a:r>
              <a:rPr lang="en-US" dirty="0" smtClean="0"/>
              <a:t>The three estates</a:t>
            </a:r>
          </a:p>
          <a:p>
            <a:pPr lvl="1"/>
            <a:r>
              <a:rPr lang="en-US" dirty="0" smtClean="0"/>
              <a:t>Social Classes of France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—clergy, 2</a:t>
            </a:r>
            <a:r>
              <a:rPr lang="en-US" baseline="30000" dirty="0" smtClean="0"/>
              <a:t>nd</a:t>
            </a:r>
            <a:r>
              <a:rPr lang="en-US" dirty="0" smtClean="0"/>
              <a:t>—nobles, 3</a:t>
            </a:r>
            <a:r>
              <a:rPr lang="en-US" baseline="30000" dirty="0" smtClean="0"/>
              <a:t>rd</a:t>
            </a:r>
            <a:r>
              <a:rPr lang="en-US" dirty="0" smtClean="0"/>
              <a:t>—Middle Class, Commoners, &amp; peasants 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Estate pays high taxes, always outvoted by other estates</a:t>
            </a:r>
          </a:p>
        </p:txBody>
      </p:sp>
      <p:pic>
        <p:nvPicPr>
          <p:cNvPr id="14338" name="Picture 2" descr="http://upload.wikimedia.org/wikipedia/commons/8/8e/Troisordres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9FBFA"/>
              </a:clrFrom>
              <a:clrTo>
                <a:srgbClr val="F9FB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981200"/>
            <a:ext cx="3657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French Revolution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953000"/>
          </a:xfrm>
        </p:spPr>
        <p:txBody>
          <a:bodyPr/>
          <a:lstStyle/>
          <a:p>
            <a:r>
              <a:rPr lang="en-US" dirty="0" smtClean="0"/>
              <a:t>Enlightenment Ideas Influence:</a:t>
            </a:r>
          </a:p>
          <a:p>
            <a:pPr lvl="1"/>
            <a:r>
              <a:rPr lang="en-US" dirty="0" smtClean="0"/>
              <a:t>Question the government </a:t>
            </a:r>
          </a:p>
          <a:p>
            <a:pPr lvl="1"/>
            <a:r>
              <a:rPr lang="en-US" dirty="0" smtClean="0"/>
              <a:t>Success of the American Revolution</a:t>
            </a:r>
          </a:p>
          <a:p>
            <a:pPr lvl="1"/>
            <a:r>
              <a:rPr lang="en-US" dirty="0" smtClean="0"/>
              <a:t>Begin proclaiming: liberty, equality, brotherhood</a:t>
            </a:r>
          </a:p>
          <a:p>
            <a:pPr lvl="1"/>
            <a:endParaRPr lang="en-US" dirty="0" smtClean="0"/>
          </a:p>
        </p:txBody>
      </p:sp>
      <p:pic>
        <p:nvPicPr>
          <p:cNvPr id="3074" name="Picture 2" descr="http://www.willamette.edu/%7Esbasu/poli305/LEF_files/image0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600200"/>
            <a:ext cx="300037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.ddmcdn.com/gif/french-revolution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028950"/>
            <a:ext cx="5105400" cy="38290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French Revolution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5257800"/>
          </a:xfrm>
        </p:spPr>
        <p:txBody>
          <a:bodyPr/>
          <a:lstStyle/>
          <a:p>
            <a:r>
              <a:rPr lang="en-US" dirty="0" smtClean="0"/>
              <a:t>Economic Crisis</a:t>
            </a:r>
          </a:p>
          <a:p>
            <a:pPr lvl="1"/>
            <a:r>
              <a:rPr lang="en-US" dirty="0" smtClean="0"/>
              <a:t>Heavy taxes</a:t>
            </a:r>
          </a:p>
          <a:p>
            <a:pPr lvl="1"/>
            <a:r>
              <a:rPr lang="en-US" dirty="0" smtClean="0"/>
              <a:t>High population</a:t>
            </a:r>
          </a:p>
          <a:p>
            <a:pPr lvl="1"/>
            <a:r>
              <a:rPr lang="en-US" dirty="0" smtClean="0"/>
              <a:t>Debt from war</a:t>
            </a:r>
          </a:p>
          <a:p>
            <a:pPr lvl="1"/>
            <a:r>
              <a:rPr lang="en-US" dirty="0" smtClean="0"/>
              <a:t>Famine </a:t>
            </a:r>
          </a:p>
          <a:p>
            <a:pPr lvl="1"/>
            <a:r>
              <a:rPr lang="en-US" dirty="0" smtClean="0"/>
              <a:t>Cost of bread skyrockets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French Revolution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5257800"/>
          </a:xfrm>
        </p:spPr>
        <p:txBody>
          <a:bodyPr/>
          <a:lstStyle/>
          <a:p>
            <a:r>
              <a:rPr lang="en-US" dirty="0" smtClean="0"/>
              <a:t>Weak Leadership</a:t>
            </a:r>
          </a:p>
          <a:p>
            <a:pPr lvl="1"/>
            <a:r>
              <a:rPr lang="en-US" dirty="0" smtClean="0"/>
              <a:t>Louis XVI (16</a:t>
            </a:r>
            <a:r>
              <a:rPr lang="en-US" baseline="30000" dirty="0" smtClean="0"/>
              <a:t>th</a:t>
            </a:r>
            <a:r>
              <a:rPr lang="en-US" dirty="0" smtClean="0"/>
              <a:t>) </a:t>
            </a:r>
          </a:p>
          <a:p>
            <a:pPr lvl="2"/>
            <a:r>
              <a:rPr lang="en-US" dirty="0" smtClean="0"/>
              <a:t>Indecisive</a:t>
            </a:r>
          </a:p>
          <a:p>
            <a:pPr lvl="2"/>
            <a:r>
              <a:rPr lang="en-US" dirty="0" smtClean="0"/>
              <a:t>Paid little attention to government </a:t>
            </a:r>
            <a:endParaRPr lang="en-US" dirty="0"/>
          </a:p>
          <a:p>
            <a:pPr lvl="1"/>
            <a:r>
              <a:rPr lang="en-US" dirty="0" smtClean="0"/>
              <a:t>Marie Antoinette</a:t>
            </a:r>
          </a:p>
          <a:p>
            <a:pPr lvl="2"/>
            <a:r>
              <a:rPr lang="en-US" dirty="0" smtClean="0"/>
              <a:t>Austrian</a:t>
            </a:r>
          </a:p>
          <a:p>
            <a:pPr lvl="2"/>
            <a:r>
              <a:rPr lang="en-US" dirty="0" smtClean="0"/>
              <a:t>Spends too much on fashion </a:t>
            </a:r>
            <a:endParaRPr lang="en-US" dirty="0"/>
          </a:p>
        </p:txBody>
      </p:sp>
      <p:sp>
        <p:nvSpPr>
          <p:cNvPr id="1028" name="AutoShape 4" descr="data:image/jpeg;base64,/9j/4AAQSkZJRgABAQAAAQABAAD/2wCEAAkGBxQTEhUUExQVFhUWGBsbGBgYGBwbGhgaGBwXHB4YGBwaHCggGhwlHBocIjEhJSkrLi4uGB8zODMsNygtLisBCgoKDg0OGxAQGywmICY0LCw0LCwsLCwsLCwsLCwsLCw0LCwsLCwsLCwsNCwsLCwsLCwsLCwsLCwsLCwsLCwsLP/AABEIAPcAzAMBIgACEQEDEQH/xAAbAAABBQEBAAAAAAAAAAAAAAAFAgMEBgcBAP/EAEAQAAECAwYCCAUCBQIGAwAAAAECEQADIQQFEjFBUWFxBhMiMoGRofBSscHR4RRCB2JygvEjkhUkM0Oi0mNzsv/EABoBAAMBAQEBAAAAAAAAAAAAAAECAwQABQb/xAAwEQACAgIBAwICCgIDAAAAAAAAAQIRAyESBDFBIlFhsQUTMnGBkaHB0fAU8SNS4f/aAAwDAQACEQMRAD8AzibalOanzMINqXufOGZorCVKaMbJIkC2K+I+cIVa1bnzMMAR0JgUNY+m0K3PnDsu0q+I+cRkwpCYVhQQRaVfEfOFi1q+I+ZiGgQ5LTWFCS5VqV8R84li0KbvF+fvhEGWRpD0pTwrCPfqF5OfM8I51i91eZibYLEVkJAcn5ezF5uPookMVpCudd9Ivi6eWTsdyKAmzzf525x39LN/nbxjb5N2AYQEhtaUELtVjSQKMNaaeOsaP8Ff9g8mYOoLD9o04wyuesfuV5xqd53PLWQFIFS2IUOsVW39HEBKiFdpOY4H5UjPk6Sce2wrJ7lW/ULbvK8zDqJy9Fq8zEyZd5AYgtnDQkVbP8RidodSRxE9e6vMxIRaVfEfOEplZ5t5COCScy/yhNhsdVaFfEfMwgTV7q8zHTLL7Fsvz7zjgRTzhXZyYkz1/ErzhJnrfvK8zHFJPhChKgWGx5ExRHeV5mCFiKinvKz35RAkCClhfCW3+0PivkJKRns1FYbMuJM/MloZWY9B9zPQ2wjqBWsKwwpCd4ADiUwpMKAhSIUZDksNCkvCWhaEwGMOIHrBK7rOpSkgBycqRFskt/rGgdBbmxqxqoE+/Cnzh8WJzlQGw/0X6NJlDEpnIqfoIuFms6BlESQh+QyET0So9HlWo9iv1aS2OhaYbmYTHVJiMpUDk0coJg+8rI1SNCzcfrFTvWx0WqgxNTwZvIkxeETQt0msV69bHidNW4Oc32Afzil8oiSi06ZSZ1rSJOMPhJDA1I0KQTmGYwHskwTEkpGRPkz+v3i1XsiVLStJQkolhJYpDEKLMOIoftFYnTpchX+mkBJzDnTYnnHndRDe2clrRJEh29Y8ZB3rtEizqCwFJqDDhRGbgDkQVy+JhnBT3rBLqvP36QwuR+InKAVIgiSP8w6iV8ofXI39/iOoQdom4MPIZTK2gnYUdnXP6CIctLQUsI7Pj9ofFH1CyZnFol1eIi01Zom2jOhhhQ2jbLuSTGiI8B5wox4CECdAjyfSOgwtieUAJ3DD8iX74whNBEqzh/esALD3Ri7etVUUSXbcn2Y1C6rD1csjVZ2Zh/ikUromWTR6mp8B9otdovCeS0hCCEgVWSCosDRgW2ePQjUMVj4UnKy12WWwiUkRVrh6TLmrMmdJVJmAa1SrfCRQwTvq/E2dOJQJfQQqyR42XlCVhSYIHW5TAmKlYem1rnK7NjIQ+ZV+I7fHSK0JHas6lIOZTUp8Ik+og42ikMTT2FrFaO0TrCrxnJDuato/0eAF2XmleFaS4JyyOxB2gteNqQAcmp3sqjWuXGKdJm5QB1EalYD6RWCUZaKKBWX72oq1Gy8Ioc66xMWodZhWXACv2s9Cwrkz03rF3vIKnJ6zEClDBCQGFXoOZHe/LZ9NtpRPVMmpdaySAMu0c+WkT6irujMgz0VkqEpQUCClZDcgB83HhBnD5wB6OXjjmrS5ql/EGr8a58IsWv1iUdonLuNCVuITMlQ8Y8RTnHOKFImBvecJYRImId4SqX7eJOIbGEJ2ghYu7Xf7RDwneJlnmsPH7R2LUjmzOZ5qYjKh+cHJhJTFpdxEMkR4JMOhEdSls4QaxpMsw+lLUYx4pMKQkwoTqU+kSpA29/aG5cSpLCOOLjd8tKAkDLCCTzAL18oJ3ZaFzZoTLWEJdWJZAPaASyEg0H9RBFOMAJFrV+mQpJSSMSSTmMLN/wCLVL+kWToNKxWcFTYitRNNzr4NGrJO1GK7GjpltjfRWfbps/8A5qWEBBFcid6ZEPqNxnBjpYTPUJaCABQk5PxbQQWmjAhRGYFOZgHYp1Qk5k66xly0v+Nvuejijfq9hdqlWiVJmrlYXlIJSgjEZhGgZQCaaVJip2bpdaJpSJkkoJLZEDyJceZHJ40S1SUqDFoEzLsloOKj+p4OdIbLCSVRdIWG3bAMuykKK2bFnRn4wbnKHVodOJ05e9PtA+9bTSOybUP06VGpDtViG0f1/wARPopJZXEHVRrHYA6QX2uQlIEsISVHCSXBUH2OfA+UUeZNStSUGoALnXgxi0X/AG9M0GW2J1hSvhTgGEM9SWcHlFOTYu0rtUxM+fnF80rfc85Fp6K2RKQtQqokDLJND9fSLGEen4ikyb36qVMlocrWQHZghqE7kkeTQV6HmYcZUolIYAFzXNx71jsclqIko+SxJTHDlDi9YRzijRNCCg846JcKTMb37eFJW5heKOsbMmkOWWXTx+0OpIb3lEiUkNBWLegWZWuVWscCInT5NYYWiFktgsZXLjmHeHyimWbQlMmkK0GxrDrC0D5e+ceMs5DL3lHUAiEoYdA1FBtDiY4GIzjxgMISu60AOGDHPhnURfOgJ/0iB8R5+6xm1nDGusX7oNaGxpHA/n5Q620X6eVSr3DnSW/v08tSVIJfuluzzf6RQFdKlTWCEKCkkFJbMvRveUW+9b6lFRRNSpuKaU1rnAmz3lZhUMkPTL6RkzOE505nrwjkjG1EvEtZUgE5t5RAtYHlHLuvRM5AUhiKhxwiBbbb28PjyaNGdxUbsTHdgW/rRhpFeTfi5YKUh0qzCsom39PdfqYrF5TmqI8/G2p2hsiUtMcvCcVglHZINXUH8HaBsu0AJameQfYhn8XiLaZhU1ftCVKYAZGN6utnmTSUml2JEibiUeVPSNHuGUlMiXh/cCTxPsRmFmWEkPTeL10SnqVjZR6sAZ77jbLximJ8ZkpK0WMikIIheLxhC3zjS2RobCeUdHlHADVtdNY9hMTZ1HRMiZZl0rEFJiZZU0y1joN3oVopE+j7+6xGKRlrD04Q0dIMu4qQlYo0IalIWqYNY6lI38IQahPV0zjgk6iHko5+/lDiJY9/mBxCRhK2joTEoyDC+oJhHENjCJekHujNt6qYkk0yMDepOvv3SHpdCK0hkqYYyp2X69JGM4wKkah8vrA+XIxZoY8vdYJXBa8cpL5ih5j8QStE1IToISfSQk7PZh1MuKrsQ7IAlJejfSK1aZ3aWs8h94evS/UJJSFCmerRULwvdS+yh+cZ88k0orwGL8ka3Wh1GA9rU54CJM74RUx3/ha2dYYZtqeew5xPHGthnNJbA1pyfSPJS9f8iJNsl0PtoVdSmUCdM+Uak9HnT+0IscjEQEgkktQa7c/vGkXVd3Uy0o1/dxP4iJcN12fGZks1buk93ciLIpDeUasWLXIhJ3oj4ABppCCnhnT8Q+Ze7w2KHLP3r8oo1QEM4G0hBTDp3jhHKEoFDKRX37eJMlYSGLvDQSNR74RJkEtpn71gRVMFGfzA+3P37rDavfCHlJ8oSqW2UK2KkMYTvC07jMQ4mTtDsqzwEgiZJ3iQEjX7+/xD0mzv8oeEjVooosUbSU+/ft46G9/5h4SuFYcEphB4nEfOkdwPpEsS28fdIcFnbTOBwChuwWuZLJwqIB9fzBC9P1C5ImYyEFx2QHpSrVhlFki3XHJCpJRlXUOH8xp7MH6rlGjRik0zJZ4lgnvKPGF2SxzJpYAgcA3qY0q2dDQtRIUgf2ufnSJ1i6MpQzlyKOajyjGujnezZ9aioXZ0fTLTiZL75nzh+8LuAQaUIy3+8XmbdqEBzpuwAb0EVO/LcliAQAaFQzbUJG8XljUFRNyVcmzP593KKgMOZZtA9K6BoFiw4VEYgCHdJcNwLxY51rMwtJlngS5JbX/AgbPsZQoqmKIKn/mbzUHjG+S7dgcoyXbYxZLYqXMSQpqPT37rGi2G3dbLStqEVrqNIze1SEkHA6y+iWYcnNYtPQmYoy1pV3AQQ+7VHKgi+DI069xJQ8lkM7OkMhb1OXlHVp8oQE6t7EaZNsnSQ7NbMeX0hnjDoDvCMQ/EcxRLjWJElTDaIwwk195fiHpRpmM9YC7gZSxheOLUI4ZdaRxaNvGJttCUjvWtDsudvDaEgw9LSPdYKbOaRJTMLQ7KUTnrHJSeESJPFosmLQtErfhDolwoQTsd1TF1w0OppFFvsFRIlmsxJAZyYM2Ho+tSgCCBuPGkHLnuUITiXzJPIfmCVntHWBQlMlILKWc/7R94qopLY2kVS8pEuQQnvrNAOPL6wR6KWdQx4wQ4Gfj4QZVZwhYUiWCwAxHCDV6lRqfCE2lkyipSq4gcTsBX7P5wrpbKRsl/pwNhzhBmpCXxYmzKch4ig84A23pIgdmUkKPxHU/yg1it3teE+cChUwhO2Q9MzCzmoqxVkTdLYq03uZ82Yl6Iq37Uu/ZGhNKk7wNwSVOCcSmdiWASM2T9TDYUmSgy5SXXMNS1SdqaNoM4VdliUlCgoAzFqdVck6B2ZTMSQ7dpObNGZPlSaOdytp/wvuB8+conBIQAVM5JwhtComiU86QKkSTjxTk4iRRORD5EA5EcRrFmtEwJ7MsOrVXHhueMB7RJwu/aWTU5t9zCZMSrYYOnfkROWmVJKkoWpVWUpGQIBCy5NKkAtQgh8ol2OzqmSxMSKlKFsKd4rB8DhCv7mgVMdNFnw34n7RyRek1CUoRhAS7EpBwu5LEjJy7ZOXziNJMrJ8kWOyXiABLWa5p5Vp5v4CJaFvxEUi2WwrVjUoqVueFGbaJt03sU0JpqIMMrWpHNJ9i3Y4ZVMfX37+cNWe0BYdLGFlDxe7WiTR0ERKkCn2b6xCiXIVSOj3AUqbNqwhrG8Kmy/nCRyiM7s6I/KD6xNkyYhy5ldIly1E8IaLRzTJiSBnt750hyRWGZcslhBCTLAqcotFuTBSQd6NXcJkwYkukVMXebZAwSAw3FG5QOuCUmRKBWQCshhqSdOMF0zMVRlGxLjo5e4L6SWhMqRhBZ2GdWENdGGFn6xRopRLAGjHDUAPo8D+lErFMch6MHyDb7QBvG8CiThXNSmWH7KaZmvFRJPKsLkyRhG2yajNz7Ftve9ZKcKlWhGEGqUlzllQ0y/dGbdNuk6rZMCJJwykZZ1y2ioXlbFzV5hKB3Ug0A8NdYK9HbKouoFQSnMpDKUr4UnMHll5RgeSWWXFGp1GFsIXNYFS1dZNUUpTQPQqOzZgVq/CJVsvMFTVf0A48TsIYtklWcxZDd2UhhhfIKUXqakgB+Mds8kIzqoEjNwGLODUGozq8PGDi+K/8ATN9tX4+ZOu4lytbJcZ0cAFmPwvmBrxh5dvABSmidXzMCLVbC7EuaskZDl7eHbBZVKqWAer5AHYbw8ZtemJXiEJYKiAgFztmf/Ucf8Q4uxZJQAVZEiqRy+IjfKJlhszuEuB+5R7yvsPZJg7ZLtUvsyRhA7y8jyTtzziqg33G0ijT7oAcHtLNS1W/qO/CA1usSwapU3L5RtFn6MygGIJO/vOAHSHo4ZdUhwdduETn06rQFKzJ7HLBmIQoZrAYnC9WzNE7PDl8WQSZjAhST2pZ1UjRwNxru/GDN53C7qSGGvvQxWrda5qsKFqJCHwvnoM8zRIZ9IxSi0UXaibLtwkzHlqxS1VGdRTfXPyi3y5oUkEMQajxjNJy1vhKiQDQE0HIZeUW/orayUFB/afQwcb4ugz2WAr9vD0pVPzEdZ09/5hSTw9I0ruRoqSjV4R1Y5x1MtztD8tOm0TYqOS5e+f8AiJcuUfGFJkmJSyJaHOekFQZzkl3OpWlAGLwatdhEq4wqfPQw7CS/2gSu1OE4e8GBLd6hqKuKuwOhbKNM6G3SJMoEjtKDk/aK9KpPcvAMijKS4vQdRZR2XFQPLlDNsvmRJV1a5iUqAcgu7eUTgsJDk5CMj6XKWbQZuaZjjlh08mjTkk4xcvYLbtRXdjfTXpWqcSEOJYNNCo6P9oqfVY+8So89YTPJVMCPhqeJLt6OfGCVmlpRVWegGZPAax4s8vfLPz2PUWCWSawQ8d38xdjutIqqlMvvBxcwypaQnskmmjE6twFfGI13SitTqyTVtue6vlEe1WvrJ6Rx9NW5B/SH6Lk7zy+5fuD6UjjxKPTY1vu35+H3DvWAgYg9TzyNSM2DFzk6gIc7TMVUAqKAPRmAGjE/3cIXPtiQMCAFACp3YjJtHcwwVleQLHUhqaEgns6FjvwjaqR51a0MSWCqdo/KC9nlhIxzCw0Gp4ARHkoCQyQ5348N+cemSmOJZJpln8o7ksatjKDk6Qbl2g4HSktV2cmjZt4cK5mLd0bURhTixDDno4LMMQCsg7nc84qsuSoSicGOUtmNAUqGuHQsSM8vV+zXxMlnJ6Mk0GJZUSwYOE4M3DpwnlFVN2mx+C4tF/tdtRLZ3Kld1CQ6lEbDhqchqRAq/P1CpRYiWNAkBS/7lEFI5AHnA7oxbu1MM5TzC6lLVTsjQD9qA9E5B9SSYMzpk2ck4B1aPiUHWrPuoNE8Cp/6Ycl2ZkltsE0rOLEqtcRJ/wD0S2sVi+LKEzGBHgQR84u9/wBlmBRJxEP+6vzy8IrfSCyLWEl3IBcZNl7yjFmhT0UTKxeEhl5PlXwEGei00CYwo6fUfgwEt0s9ktBHo43Wo4g+MQvsMkX5Cd4kSUU3iNK4xJkGmfnGtd9EGU3q8PepVmGeT8tc4WmcojsJyHMlvrHbYxlvkHAcg4ncHIORmRvXyhyLYZaVUcNTm20TwSTXqM/VxlGVRehyzXmpZCQQ5yDVHOHrbaHZILtmXzMN3dZFCWqZQLWSeLbDjUf5oYYSqYcCA5J0iqnapEXjlavsGeit2/qJ4H7EntchnyH3jXrNPWJhDASkJYHVRplwAgP0O6P/AKWR2mK1MSNvvvEy9rw6tNA5NABmSdvnGhVjhs34seiLf95MCN/x94q96T8SQg/1Ftsh6xJMlQKlL7S1glKeRdI+UBrztOFSwOXj/l4yddmlHpX4ctfh/fmbvo/DHL1qvtDf8FakSiVKUB2lLV8yB6CCNnshS6jVW5rEiySgzmHU9mprHzuXO5Oj6vpelhiTfnv+IszwlAGRWMRLaCgHr6xAuqzmYslQYKVQ/wAqcx4lSfFMTLxTjVJSKHAH4AgEnwEOrtnVuyQAlA1DhKlhKcIJqe0jfImPo8cFHHFeFXys+Gz5ZZeqyTfdt/Ol+g5JsoCluX7TYjqrMjiXJoOEdmJDtntRh+T6QxZyVoSSWdPaDAuFAOK5Ekd4Vzibd9mKlOcni8VapID7hC6LFiVUO+Q3H2fWI/SFRkmfLCSSpICVEmhUKAgJIUDoCwpUiLhctkCa6mI3SyxJUtNQnrGGMh8C8k4g4dKwyM6HD8Rhc+JyhSL45KEgWu0n9LPSM0pTNxZMoqS9GywkNuCOUQrbacITNQkqK0uKgdsAJObjJSFEaup4m3hJEuRPRiKlKQoLUWriHClGADUAAGkVqwTussQJqqRMCiOHdUSNghb/ANsK1xXH4fI5t3ZZ7HaFLCJqQOyz4a4yNd2Cst2B1AFukXguYMNnQG1mTO4ktUISKzSDmAUpz7ThozixX2ogyJaUoTMZOJKgo0fEyk90KdLDMdo0cRZbjvMWYdWoKNWloHeJDFg7AJAIcmniQIpCfJCSQx0uutQDzJsyYqp+ADgEoYN/ViPGKDb5alyVpSl8JGgo/ED5xq1+WObNlGZMWAwdMuUHA3xTCMSj/SEeMZhb5IKyGfXIvkavnEOoWroMWU+12dQTUHPaH7gUEzEk0qR5iFXhJLkJB9fqYG2fuqGucZfAyNMlTKe6+US5K6ZRRrqvshkLqND9/vFrstq7NMn96xSOS3ROUaKcgErIKjU6l3aoeOSJvWrGIMlNVDfh4mPSp5RMUSQOYcEZjKoPGPItIQXQx7QUeJdwBwGUW0lo8xW3sKW22KwgEYXz4tk2xbSmUXL+G9xBY69QpiJA3z8gPoIz+WTOmpCAXJAy3ZhTjG53NZ0yJCJQbsirb6+sP0sNubPQl6qiuyOTL2QpUxKf+2QFHRyHIB1Io/8AmIV32UT5wmGqUvhD0j0i7esCwBhC1V4l6kwYtCBIkKKRVKS3M0+bRoac2vYq5KEfiUq8rRjtMwgBkK7I3ZwAOFCYopmqWsBWdVK9+84vEuWE9rMkdrmCR81NFM6QAptKZcsDGtTBL7qJSovoynplhMZ/pPpZzhFx8X+pT6H67FiyT+s81v4ITPtzKwoDq12A48ISq0GYGJADM+5OvL5xFva7l2aZgmkEqSlQwv2gXzf9oIIbVjCJKiqgzI9DHm4+iWN+tbRv6v6XlmXHF2fy9v5ZZLeoJWoDvEAE7JYFhzo8Rh2sK1B2Shn3wI18T5w9ekoKWUg5pZ89AHrCkoCJSXGWED+YhEuvICPW3pP2Pnse5SfxO2JyABk1ToGb23ygvYaKAHvnAQBTowkBKWJNXYBQwjgSXPKDF2pOee/AHTxr4A7QYPwzSlvRbbPasKaM7cmGb+P0EQukNoChgOZAB3DiuWRBLwzZ1OXOWZ5CreJAHMwNtMwqW7OXy47RVso2qI14Wk4UYj2ykYuJAYnlrFQuS1plTlInf9Fbom/0rBQo+TeUF76twMwhTkIGaWJUKpxJzoSDSKjNKhixAORVJfsu1c6ZCn80edkyXO4+Cii0tlis1uVJT1bpE5BwLzKkLlrAKkgZ93kXHhYkTFYf1Ks1mqq9nXCCMwH0zL5vFCtF6oNp6wEupEorDP8A6olpSs8QpQK+aotV03yudLVKZwtSiDhAClqUeyAAw0Ybg0rDY5VKvyFe0alYphtMpkTAhBDHCApenxApTywq5jKMp6SWNSLQpJSSynAUSsbZEsOQAi49A7WUpMoKCVHMkYi4Z2Ds+edBsYa/iVdMzq0rSuat3d1Zn+kAJZthFsy5QsWPejKr0s6gQcLE8GbkNIGIl4V9oNBO12RZS6kkcSwHmYDdUxfEC2kYE0yji0Ldi20Hrst7IYh2P2ivzDrpE6xLGHXP6COas7sLmnEArdI9KfSEA0ePSVEyxslRc7OzPtWPCsaGzylFp7ND/hRdwMxc5SQcIAS+YJd/T5xpy1o7lHZz784p/wDDdATZnbd21P3b6wXu2xzCpall1rmEjZKcgnwA8yY9CCqCo14kqDshhkC2nhFd6VXyQoSkh6usevkAHh/pZfqbJIUvNWSQ9Sa5Rjs2+rRMnS5iywXMQCA/aAWDqTR25tCSzqEq8j5MblEvUpQFVOwBUrxqfUxXptsWtaCFFLz5dMTE9rEQK5YVacdDBK0W8SpK1qZ5iyEpOoBYpfcpy08oGdHlY7VLxpcS0lQIYd5JTs7AFm3U+kPnlyyQgn/f9GTp4uOKc35/rCf8RbFiTKmj9roVyV2k+RCv90COj9hSqXiPeUSBwAHoSQfLSLT0jtsrBhmkYZjJCWJKjSiQKkvWkVwXvJkJSBiBQMilYKWqT2kir8dol1cYrKm3rz5H6aT4aX7HL6nGVaFYvjL8MojWpSyE4GP/AExnkAlJJ4ulgOUELTgnpCs0zUhizF2Z+dHgf0ecywKEggE7sVJ+SU+cTl6pKnpi4tOXuEZNnJVhFe0QOYO+lIPJlYUgBmAJJyc/ZsvuTA9NnU81g/dAOVVJBLHT8w2uepEtZmFEsKUWxLfCkswUs5l38xFG+GzVDYXnWkISDuFAZUSl8RzGZSf9g3gVetsSiUJj0dJSfiLghIGr8ojXlaUzpUtGEKACiVFynvTKgCq6VzAY1MSrJY0AJUHWr41Fy2yNEJpknNqkwOTl6UHS2AxZkqUVVAVUAEhZTXCP/jS2ner+2IE6UhXWJCEgoUl8A7yVjtAEh1KGZfVOsWG8sCp6WJcAFKUJBKyUsVE7MTqE5Fxqi9EASikHA9VBBAKv/sWzq/pDD+rM5pQpOuwZZUqtlEs0tPXKSoihcHcfV/tE6z3muUU4DMCQrEE4qP2g9MlMpQBGWI7wKtjicsgZFvJh9IlLnukaMM9a+/Cp2iDdbKRTZcpPSRMicDLxKNMCEBiSRkSxYDxPKDdqs9vnp620T02dJHZlo7cwjbMqfkTyjPbjndppZZR7ytdaD35xsH8PbeFSyP3hQxKPeUC4qcy3HKGxxlllUnr++CqyRgvStmT3zdgEwuuaogsTNLqP1HiIAWsFJbCBWpjQ/wCIF34LVNYFlEqHjX6nyii3uMQC+DHwpEopqVMWU77EJKw3DbjEmxHs+MQ7PVxvEuxns+P2ihNu0P3ZPYTE6Fqeh9DCxLCRV3fTJvKB1lJxsNaQRmPR2dgG8s2o8HtIzrcLfg1z+HI/5Rzq58i3rXyi32IMl9TT3witdAJbWNDjP1ixibXgNI9WMdL7hsf2Cl370dmTrRMmT5gMr9gGYTSgGlRU1+1e6Q3ejGFpDIlJonRhWkXe8bzBmTEDJGFz/McRPkMPiYofS68R1a2I7reJz9IyZlCOkW29k+dYP1UtCEzChCSVuQ7pSjEqjdpVCAxHeeuUKsPRT9PPdasWDDgUHSw7JwkP2v3Od8WVIiXHMV+klLQ+JKcJASVuXw1A0AOLLThB2yKWUqVM7K1N2a0AKyHDlj28hoBGyEeeVScfCdnnuahg4p7tr9ScmyhcxJwpdDs7dkszh+BPrFB6fKHWrCS6lITi4Ky88KfWL7/3MYp2QpubU9TFN6Q3PLXPVMSSFLYEZhRSBXgaHLfTOKdbFvHoh000p7B9xYk2UJJ7qiQNkqr838xB3opJQqZgSAnE5YaK7JU2waWAOMxog2VFMJ1oeehPjEaQpUtYWlwrtAtQjYiuigk8WjAvQkzRJ1lv3DV625acQlrWmWgJx4UodywfEpDguyc9ImXHYUFpiUPMIfEs9ZMYtXEonCOAblFem2AzAMQeuLEcQc7soAnmxialczCUYmBzAD/ZJ/uSY6EpufJp/wB+/wDYtLLjiqbFdIjiJSFFIWC7KFQSoEFWTZlhU7GHbrt5UkpQP9OUACW7JUdA/eVmSTTLsvWGwggVxHiolSuTnIcA0Rbbf0uzScLFRKshswqVN+c8o6uEnKfb2RNdQ8nox/myaJjFSv3K7yyTlupRqz68Yq199JJSv9OViLZrLMo/ypzSOLvygZe/SeZOSUBKZaDmEg9pi4cklR84BykknSITm5quy9iuPDGG3t+5LnWh1qVoSTuWiZYD1xbIgJHkAHHl6wMXJbM+EestoMtYUnMHz4RPimi6k0Hrtsi0rK0Anq14VJAqAxVib4ThU+zcY0ToPbBLtK5eQUC3L2x8IpUq1YZmIlXVzZZLodwrCzkhixIAc5YjCLrvdSJ6CASpJFXYFqUYEmnKDCfGSYzSo1X+IF2dalM1FTR/I/mMbveQU00f19/KN8uG0C0WdQUDTz8PEGMl6QXWUz5spQLOQ/jQ+94fqYJNSXkVPwUOXQ+MTkoNW1rEW2yChbHQtBCwTBhq2f2ifxO+ANxlJChoYKNUAe65iBi0uYt3RG6jaJskkHAAMW/Zo3i0Vjj5ySMfNxVI0e58ctEhAUyZaHVupSnZPIDTc8IOCYwd4h2lCU5BgKMPJvpEclQBxeW0ejN09GrGqQMvyclixAKyPGkZn0mtTskNnXm8XLpRb0hJOZBpo1NIzW0zcRfV3MeZklymUlqJeugNseXMRsoHwUG+afWLXaO2vACxY+kZx0Etwl2tAV3Vug8zl/5ADxjSrEl5qiRlr5+/8R6/ST5Y0vY8bqIVNv3PT6FKtBLFONAB/u+UVwS1dY6wzVB0qXg9a5wWzNVYDcg59SYHmeoTCFKCpZNB/wCp0ppUZw2ZJ0RTp6I1vs7PNT3adYNtBNHjRXCuhhtVlGLrDUM9WCBxJJ0qWatIMFRRLADdpSu1/LTyzqOERU2IyQHH+kS2FnKc8hqjhpxB7MpQXeiyfJKLZDlWqUpTYzMLOopHZA3KjQZQzevSmzyU4UKdX8gBbYuTWH5nQ6ROqlc1CTolQKOda+ZiLP8A4eSAmkxb6u1ftGef+Q1qkvh3/NmzFgxQ3Vv4gG3dNsTYZRLBnUrPiyWSPKAl639MnpCClCEgv2RUncnMwft/RRKBQk8z+Ir1qu7CdYwyjUvVd/F2aU/al+CQJLxIsqK8o5MlND1jEGT0clsROFH3iKTWJM9TmIxEGJzD10TCuWUE91sIJYVJz90h6bJITiSQ6SMVDR8iHzDjVoF3VMCFhSnZi7Z1BA9WiwhCSlaTQFLkvWmT6gOMvnEprY6LTc9/z5c2YJU0JkqQmYOwFtLKXIJI7RQQpHEo3MDekVtUqapU1apTpJCUpClO3ZCz8RObMBVsoaum1vJkoDEpmHMfsl/6mE/EAsoPi2kQOl4UosRhUO8CwIeu8Cc+XpspH0qwHbZ/WF1FyEioABowqzPzzpHrEtktXOIlnJZZGiWPiQn6w7ZbQoDTPYcOEOo1olKRJXdkx+76j7xrH8L7tXKs5UsB1PhyJAc+vjttHo9Hp4MSjKzH5LaUDvFO5gRfU1eEFA7RZsmcjjHo9D5fs0aIszjpJZ5qmo/FxVnH2iuf8MXiHZ03G/OPR6MKwxs6Um0ITYZiSCAxBBBcUI1z3jV7ttJXZkzAO0tIJ/qDA+rx6PRt6WPGTox9T2TPWuzkqSkDuepLfaGZtiVRRHBQpnuOBj0ejW4pqzC+44ixJYdo90Fm+LasM2kKUaOyQKONABvSsdj0SpPQ9HruKhimIOXeBHZzaof1HrD67wTOOAApmJFUmo5ggMR5HhHo9GSORubienGCjji/ewJeSFkHhxEVC87Ot2I9R949HohmgrHiwPNsqtvlD1lsigkluEej0RcdDkebZFbQ3+kVt8o9HoNHEgWRTZRbrpupeFE6aAmWGdRqBhHewpJKlHjycCPR6F4Li37FIK2kWSw2IIQu0KQyCFCWlRBVhzUtZTTEo1YUAAAyjPb0mFZPZIxElyt/SPR6Hy40qA5OiHabuWiWguCJgKmBywkgO4bWjbx6x2ZWHx4RyPQsVYslTP/Z"/>
          <p:cNvSpPr>
            <a:spLocks noChangeAspect="1" noChangeArrowheads="1"/>
          </p:cNvSpPr>
          <p:nvPr/>
        </p:nvSpPr>
        <p:spPr bwMode="auto">
          <a:xfrm>
            <a:off x="155575" y="-1790700"/>
            <a:ext cx="30956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xQTEhUUExQVFhUWGBsbGBgYGBwbGhgaGBwXHB4YGBwaHCggGhwlHBocIjEhJSkrLi4uGB8zODMsNygtLisBCgoKDg0OGxAQGywmICY0LCw0LCwsLCwsLCwsLCwsLCw0LCwsLCwsLCwsNCwsLCwsLCwsLCwsLCwsLCwsLCwsLP/AABEIAPcAzAMBIgACEQEDEQH/xAAbAAABBQEBAAAAAAAAAAAAAAAFAgMEBgcBAP/EAEAQAAECAwYCCAUCBQIGAwAAAAECEQADIQQFEjFBUWFxBhMiMoGRofBSscHR4RRCB2JygvEjkhUkM0Oi0mNzsv/EABoBAAMBAQEBAAAAAAAAAAAAAAECAwQABQb/xAAwEQACAgIBAwICCgIDAAAAAAAAAQIRAyESBDFBIlFhsQUTMnGBkaHB0fAU8SNS4f/aAAwDAQACEQMRAD8AzibalOanzMINqXufOGZorCVKaMbJIkC2K+I+cIVa1bnzMMAR0JgUNY+m0K3PnDsu0q+I+cRkwpCYVhQQRaVfEfOFi1q+I+ZiGgQ5LTWFCS5VqV8R84li0KbvF+fvhEGWRpD0pTwrCPfqF5OfM8I51i91eZibYLEVkJAcn5ezF5uPookMVpCudd9Ivi6eWTsdyKAmzzf525x39LN/nbxjb5N2AYQEhtaUELtVjSQKMNaaeOsaP8Ff9g8mYOoLD9o04wyuesfuV5xqd53PLWQFIFS2IUOsVW39HEBKiFdpOY4H5UjPk6Sce2wrJ7lW/ULbvK8zDqJy9Fq8zEyZd5AYgtnDQkVbP8RidodSRxE9e6vMxIRaVfEfOEplZ5t5COCScy/yhNhsdVaFfEfMwgTV7q8zHTLL7Fsvz7zjgRTzhXZyYkz1/ErzhJnrfvK8zHFJPhChKgWGx5ExRHeV5mCFiKinvKz35RAkCClhfCW3+0PivkJKRns1FYbMuJM/MloZWY9B9zPQ2wjqBWsKwwpCd4ADiUwpMKAhSIUZDksNCkvCWhaEwGMOIHrBK7rOpSkgBycqRFskt/rGgdBbmxqxqoE+/Cnzh8WJzlQGw/0X6NJlDEpnIqfoIuFms6BlESQh+QyET0So9HlWo9iv1aS2OhaYbmYTHVJiMpUDk0coJg+8rI1SNCzcfrFTvWx0WqgxNTwZvIkxeETQt0msV69bHidNW4Oc32Afzil8oiSi06ZSZ1rSJOMPhJDA1I0KQTmGYwHskwTEkpGRPkz+v3i1XsiVLStJQkolhJYpDEKLMOIoftFYnTpchX+mkBJzDnTYnnHndRDe2clrRJEh29Y8ZB3rtEizqCwFJqDDhRGbgDkQVy+JhnBT3rBLqvP36QwuR+InKAVIgiSP8w6iV8ofXI39/iOoQdom4MPIZTK2gnYUdnXP6CIctLQUsI7Pj9ofFH1CyZnFol1eIi01Zom2jOhhhQ2jbLuSTGiI8B5wox4CECdAjyfSOgwtieUAJ3DD8iX74whNBEqzh/esALD3Ri7etVUUSXbcn2Y1C6rD1csjVZ2Zh/ikUromWTR6mp8B9otdovCeS0hCCEgVWSCosDRgW2ePQjUMVj4UnKy12WWwiUkRVrh6TLmrMmdJVJmAa1SrfCRQwTvq/E2dOJQJfQQqyR42XlCVhSYIHW5TAmKlYem1rnK7NjIQ+ZV+I7fHSK0JHas6lIOZTUp8Ik+og42ikMTT2FrFaO0TrCrxnJDuato/0eAF2XmleFaS4JyyOxB2gteNqQAcmp3sqjWuXGKdJm5QB1EalYD6RWCUZaKKBWX72oq1Gy8Ioc66xMWodZhWXACv2s9Cwrkz03rF3vIKnJ6zEClDBCQGFXoOZHe/LZ9NtpRPVMmpdaySAMu0c+WkT6irujMgz0VkqEpQUCClZDcgB83HhBnD5wB6OXjjmrS5ql/EGr8a58IsWv1iUdonLuNCVuITMlQ8Y8RTnHOKFImBvecJYRImId4SqX7eJOIbGEJ2ghYu7Xf7RDwneJlnmsPH7R2LUjmzOZ5qYjKh+cHJhJTFpdxEMkR4JMOhEdSls4QaxpMsw+lLUYx4pMKQkwoTqU+kSpA29/aG5cSpLCOOLjd8tKAkDLCCTzAL18oJ3ZaFzZoTLWEJdWJZAPaASyEg0H9RBFOMAJFrV+mQpJSSMSSTmMLN/wCLVL+kWToNKxWcFTYitRNNzr4NGrJO1GK7GjpltjfRWfbps/8A5qWEBBFcid6ZEPqNxnBjpYTPUJaCABQk5PxbQQWmjAhRGYFOZgHYp1Qk5k66xly0v+Nvuejijfq9hdqlWiVJmrlYXlIJSgjEZhGgZQCaaVJip2bpdaJpSJkkoJLZEDyJceZHJ40S1SUqDFoEzLsloOKj+p4OdIbLCSVRdIWG3bAMuykKK2bFnRn4wbnKHVodOJ05e9PtA+9bTSOybUP06VGpDtViG0f1/wARPopJZXEHVRrHYA6QX2uQlIEsISVHCSXBUH2OfA+UUeZNStSUGoALnXgxi0X/AG9M0GW2J1hSvhTgGEM9SWcHlFOTYu0rtUxM+fnF80rfc85Fp6K2RKQtQqokDLJND9fSLGEen4ikyb36qVMlocrWQHZghqE7kkeTQV6HmYcZUolIYAFzXNx71jsclqIko+SxJTHDlDi9YRzijRNCCg846JcKTMb37eFJW5heKOsbMmkOWWXTx+0OpIb3lEiUkNBWLegWZWuVWscCInT5NYYWiFktgsZXLjmHeHyimWbQlMmkK0GxrDrC0D5e+ceMs5DL3lHUAiEoYdA1FBtDiY4GIzjxgMISu60AOGDHPhnURfOgJ/0iB8R5+6xm1nDGusX7oNaGxpHA/n5Q620X6eVSr3DnSW/v08tSVIJfuluzzf6RQFdKlTWCEKCkkFJbMvRveUW+9b6lFRRNSpuKaU1rnAmz3lZhUMkPTL6RkzOE505nrwjkjG1EvEtZUgE5t5RAtYHlHLuvRM5AUhiKhxwiBbbb28PjyaNGdxUbsTHdgW/rRhpFeTfi5YKUh0qzCsom39PdfqYrF5TmqI8/G2p2hsiUtMcvCcVglHZINXUH8HaBsu0AJameQfYhn8XiLaZhU1ftCVKYAZGN6utnmTSUml2JEibiUeVPSNHuGUlMiXh/cCTxPsRmFmWEkPTeL10SnqVjZR6sAZ77jbLximJ8ZkpK0WMikIIheLxhC3zjS2RobCeUdHlHADVtdNY9hMTZ1HRMiZZl0rEFJiZZU0y1joN3oVopE+j7+6xGKRlrD04Q0dIMu4qQlYo0IalIWqYNY6lI38IQahPV0zjgk6iHko5+/lDiJY9/mBxCRhK2joTEoyDC+oJhHENjCJekHujNt6qYkk0yMDepOvv3SHpdCK0hkqYYyp2X69JGM4wKkah8vrA+XIxZoY8vdYJXBa8cpL5ih5j8QStE1IToISfSQk7PZh1MuKrsQ7IAlJejfSK1aZ3aWs8h94evS/UJJSFCmerRULwvdS+yh+cZ88k0orwGL8ka3Wh1GA9rU54CJM74RUx3/ha2dYYZtqeew5xPHGthnNJbA1pyfSPJS9f8iJNsl0PtoVdSmUCdM+Uak9HnT+0IscjEQEgkktQa7c/vGkXVd3Uy0o1/dxP4iJcN12fGZks1buk93ciLIpDeUasWLXIhJ3oj4ABppCCnhnT8Q+Ze7w2KHLP3r8oo1QEM4G0hBTDp3jhHKEoFDKRX37eJMlYSGLvDQSNR74RJkEtpn71gRVMFGfzA+3P37rDavfCHlJ8oSqW2UK2KkMYTvC07jMQ4mTtDsqzwEgiZJ3iQEjX7+/xD0mzv8oeEjVooosUbSU+/ft46G9/5h4SuFYcEphB4nEfOkdwPpEsS28fdIcFnbTOBwChuwWuZLJwqIB9fzBC9P1C5ImYyEFx2QHpSrVhlFki3XHJCpJRlXUOH8xp7MH6rlGjRik0zJZ4lgnvKPGF2SxzJpYAgcA3qY0q2dDQtRIUgf2ufnSJ1i6MpQzlyKOajyjGujnezZ9aioXZ0fTLTiZL75nzh+8LuAQaUIy3+8XmbdqEBzpuwAb0EVO/LcliAQAaFQzbUJG8XljUFRNyVcmzP593KKgMOZZtA9K6BoFiw4VEYgCHdJcNwLxY51rMwtJlngS5JbX/AgbPsZQoqmKIKn/mbzUHjG+S7dgcoyXbYxZLYqXMSQpqPT37rGi2G3dbLStqEVrqNIze1SEkHA6y+iWYcnNYtPQmYoy1pV3AQQ+7VHKgi+DI069xJQ8lkM7OkMhb1OXlHVp8oQE6t7EaZNsnSQ7NbMeX0hnjDoDvCMQ/EcxRLjWJElTDaIwwk195fiHpRpmM9YC7gZSxheOLUI4ZdaRxaNvGJttCUjvWtDsudvDaEgw9LSPdYKbOaRJTMLQ7KUTnrHJSeESJPFosmLQtErfhDolwoQTsd1TF1w0OppFFvsFRIlmsxJAZyYM2Ho+tSgCCBuPGkHLnuUITiXzJPIfmCVntHWBQlMlILKWc/7R94qopLY2kVS8pEuQQnvrNAOPL6wR6KWdQx4wQ4Gfj4QZVZwhYUiWCwAxHCDV6lRqfCE2lkyipSq4gcTsBX7P5wrpbKRsl/pwNhzhBmpCXxYmzKch4ig84A23pIgdmUkKPxHU/yg1it3teE+cChUwhO2Q9MzCzmoqxVkTdLYq03uZ82Yl6Iq37Uu/ZGhNKk7wNwSVOCcSmdiWASM2T9TDYUmSgy5SXXMNS1SdqaNoM4VdliUlCgoAzFqdVck6B2ZTMSQ7dpObNGZPlSaOdytp/wvuB8+conBIQAVM5JwhtComiU86QKkSTjxTk4iRRORD5EA5EcRrFmtEwJ7MsOrVXHhueMB7RJwu/aWTU5t9zCZMSrYYOnfkROWmVJKkoWpVWUpGQIBCy5NKkAtQgh8ol2OzqmSxMSKlKFsKd4rB8DhCv7mgVMdNFnw34n7RyRek1CUoRhAS7EpBwu5LEjJy7ZOXziNJMrJ8kWOyXiABLWa5p5Vp5v4CJaFvxEUi2WwrVjUoqVueFGbaJt03sU0JpqIMMrWpHNJ9i3Y4ZVMfX37+cNWe0BYdLGFlDxe7WiTR0ERKkCn2b6xCiXIVSOj3AUqbNqwhrG8Kmy/nCRyiM7s6I/KD6xNkyYhy5ldIly1E8IaLRzTJiSBnt750hyRWGZcslhBCTLAqcotFuTBSQd6NXcJkwYkukVMXebZAwSAw3FG5QOuCUmRKBWQCshhqSdOMF0zMVRlGxLjo5e4L6SWhMqRhBZ2GdWENdGGFn6xRopRLAGjHDUAPo8D+lErFMch6MHyDb7QBvG8CiThXNSmWH7KaZmvFRJPKsLkyRhG2yajNz7Ftve9ZKcKlWhGEGqUlzllQ0y/dGbdNuk6rZMCJJwykZZ1y2ioXlbFzV5hKB3Ug0A8NdYK9HbKouoFQSnMpDKUr4UnMHll5RgeSWWXFGp1GFsIXNYFS1dZNUUpTQPQqOzZgVq/CJVsvMFTVf0A48TsIYtklWcxZDd2UhhhfIKUXqakgB+Mds8kIzqoEjNwGLODUGozq8PGDi+K/8ATN9tX4+ZOu4lytbJcZ0cAFmPwvmBrxh5dvABSmidXzMCLVbC7EuaskZDl7eHbBZVKqWAer5AHYbw8ZtemJXiEJYKiAgFztmf/Ucf8Q4uxZJQAVZEiqRy+IjfKJlhszuEuB+5R7yvsPZJg7ZLtUvsyRhA7y8jyTtzziqg33G0ijT7oAcHtLNS1W/qO/CA1usSwapU3L5RtFn6MygGIJO/vOAHSHo4ZdUhwdduETn06rQFKzJ7HLBmIQoZrAYnC9WzNE7PDl8WQSZjAhST2pZ1UjRwNxru/GDN53C7qSGGvvQxWrda5qsKFqJCHwvnoM8zRIZ9IxSi0UXaibLtwkzHlqxS1VGdRTfXPyi3y5oUkEMQajxjNJy1vhKiQDQE0HIZeUW/orayUFB/afQwcb4ugz2WAr9vD0pVPzEdZ09/5hSTw9I0ruRoqSjV4R1Y5x1MtztD8tOm0TYqOS5e+f8AiJcuUfGFJkmJSyJaHOekFQZzkl3OpWlAGLwatdhEq4wqfPQw7CS/2gSu1OE4e8GBLd6hqKuKuwOhbKNM6G3SJMoEjtKDk/aK9KpPcvAMijKS4vQdRZR2XFQPLlDNsvmRJV1a5iUqAcgu7eUTgsJDk5CMj6XKWbQZuaZjjlh08mjTkk4xcvYLbtRXdjfTXpWqcSEOJYNNCo6P9oqfVY+8So89YTPJVMCPhqeJLt6OfGCVmlpRVWegGZPAax4s8vfLPz2PUWCWSawQ8d38xdjutIqqlMvvBxcwypaQnskmmjE6twFfGI13SitTqyTVtue6vlEe1WvrJ6Rx9NW5B/SH6Lk7zy+5fuD6UjjxKPTY1vu35+H3DvWAgYg9TzyNSM2DFzk6gIc7TMVUAqKAPRmAGjE/3cIXPtiQMCAFACp3YjJtHcwwVleQLHUhqaEgns6FjvwjaqR51a0MSWCqdo/KC9nlhIxzCw0Gp4ARHkoCQyQ5348N+cemSmOJZJpln8o7ksatjKDk6Qbl2g4HSktV2cmjZt4cK5mLd0bURhTixDDno4LMMQCsg7nc84qsuSoSicGOUtmNAUqGuHQsSM8vV+zXxMlnJ6Mk0GJZUSwYOE4M3DpwnlFVN2mx+C4tF/tdtRLZ3Kld1CQ6lEbDhqchqRAq/P1CpRYiWNAkBS/7lEFI5AHnA7oxbu1MM5TzC6lLVTsjQD9qA9E5B9SSYMzpk2ck4B1aPiUHWrPuoNE8Cp/6Ycl2ZkltsE0rOLEqtcRJ/wD0S2sVi+LKEzGBHgQR84u9/wBlmBRJxEP+6vzy8IrfSCyLWEl3IBcZNl7yjFmhT0UTKxeEhl5PlXwEGei00CYwo6fUfgwEt0s9ktBHo43Wo4g+MQvsMkX5Cd4kSUU3iNK4xJkGmfnGtd9EGU3q8PepVmGeT8tc4WmcojsJyHMlvrHbYxlvkHAcg4ncHIORmRvXyhyLYZaVUcNTm20TwSTXqM/VxlGVRehyzXmpZCQQ5yDVHOHrbaHZILtmXzMN3dZFCWqZQLWSeLbDjUf5oYYSqYcCA5J0iqnapEXjlavsGeit2/qJ4H7EntchnyH3jXrNPWJhDASkJYHVRplwAgP0O6P/AKWR2mK1MSNvvvEy9rw6tNA5NABmSdvnGhVjhs34seiLf95MCN/x94q96T8SQg/1Ftsh6xJMlQKlL7S1glKeRdI+UBrztOFSwOXj/l4yddmlHpX4ctfh/fmbvo/DHL1qvtDf8FakSiVKUB2lLV8yB6CCNnshS6jVW5rEiySgzmHU9mprHzuXO5Oj6vpelhiTfnv+IszwlAGRWMRLaCgHr6xAuqzmYslQYKVQ/wAqcx4lSfFMTLxTjVJSKHAH4AgEnwEOrtnVuyQAlA1DhKlhKcIJqe0jfImPo8cFHHFeFXys+Gz5ZZeqyTfdt/Ol+g5JsoCluX7TYjqrMjiXJoOEdmJDtntRh+T6QxZyVoSSWdPaDAuFAOK5Ekd4Vzibd9mKlOcni8VapID7hC6LFiVUO+Q3H2fWI/SFRkmfLCSSpICVEmhUKAgJIUDoCwpUiLhctkCa6mI3SyxJUtNQnrGGMh8C8k4g4dKwyM6HD8Rhc+JyhSL45KEgWu0n9LPSM0pTNxZMoqS9GywkNuCOUQrbacITNQkqK0uKgdsAJObjJSFEaup4m3hJEuRPRiKlKQoLUWriHClGADUAAGkVqwTussQJqqRMCiOHdUSNghb/ANsK1xXH4fI5t3ZZ7HaFLCJqQOyz4a4yNd2Cst2B1AFukXguYMNnQG1mTO4ktUISKzSDmAUpz7ThozixX2ogyJaUoTMZOJKgo0fEyk90KdLDMdo0cRZbjvMWYdWoKNWloHeJDFg7AJAIcmniQIpCfJCSQx0uutQDzJsyYqp+ADgEoYN/ViPGKDb5alyVpSl8JGgo/ED5xq1+WObNlGZMWAwdMuUHA3xTCMSj/SEeMZhb5IKyGfXIvkavnEOoWroMWU+12dQTUHPaH7gUEzEk0qR5iFXhJLkJB9fqYG2fuqGucZfAyNMlTKe6+US5K6ZRRrqvshkLqND9/vFrstq7NMn96xSOS3ROUaKcgErIKjU6l3aoeOSJvWrGIMlNVDfh4mPSp5RMUSQOYcEZjKoPGPItIQXQx7QUeJdwBwGUW0lo8xW3sKW22KwgEYXz4tk2xbSmUXL+G9xBY69QpiJA3z8gPoIz+WTOmpCAXJAy3ZhTjG53NZ0yJCJQbsirb6+sP0sNubPQl6qiuyOTL2QpUxKf+2QFHRyHIB1Io/8AmIV32UT5wmGqUvhD0j0i7esCwBhC1V4l6kwYtCBIkKKRVKS3M0+bRoac2vYq5KEfiUq8rRjtMwgBkK7I3ZwAOFCYopmqWsBWdVK9+84vEuWE9rMkdrmCR81NFM6QAptKZcsDGtTBL7qJSovoynplhMZ/pPpZzhFx8X+pT6H67FiyT+s81v4ITPtzKwoDq12A48ISq0GYGJADM+5OvL5xFva7l2aZgmkEqSlQwv2gXzf9oIIbVjCJKiqgzI9DHm4+iWN+tbRv6v6XlmXHF2fy9v5ZZLeoJWoDvEAE7JYFhzo8Rh2sK1B2Shn3wI18T5w9ekoKWUg5pZ89AHrCkoCJSXGWED+YhEuvICPW3pP2Pnse5SfxO2JyABk1ToGb23ygvYaKAHvnAQBTowkBKWJNXYBQwjgSXPKDF2pOee/AHTxr4A7QYPwzSlvRbbPasKaM7cmGb+P0EQukNoChgOZAB3DiuWRBLwzZ1OXOWZ5CreJAHMwNtMwqW7OXy47RVso2qI14Wk4UYj2ykYuJAYnlrFQuS1plTlInf9Fbom/0rBQo+TeUF76twMwhTkIGaWJUKpxJzoSDSKjNKhixAORVJfsu1c6ZCn80edkyXO4+Cii0tlis1uVJT1bpE5BwLzKkLlrAKkgZ93kXHhYkTFYf1Ks1mqq9nXCCMwH0zL5vFCtF6oNp6wEupEorDP8A6olpSs8QpQK+aotV03yudLVKZwtSiDhAClqUeyAAw0Ybg0rDY5VKvyFe0alYphtMpkTAhBDHCApenxApTywq5jKMp6SWNSLQpJSSynAUSsbZEsOQAi49A7WUpMoKCVHMkYi4Z2Ds+edBsYa/iVdMzq0rSuat3d1Zn+kAJZthFsy5QsWPejKr0s6gQcLE8GbkNIGIl4V9oNBO12RZS6kkcSwHmYDdUxfEC2kYE0yji0Ldi20Hrst7IYh2P2ivzDrpE6xLGHXP6COas7sLmnEArdI9KfSEA0ePSVEyxslRc7OzPtWPCsaGzylFp7ND/hRdwMxc5SQcIAS+YJd/T5xpy1o7lHZz784p/wDDdATZnbd21P3b6wXu2xzCpall1rmEjZKcgnwA8yY9CCqCo14kqDshhkC2nhFd6VXyQoSkh6usevkAHh/pZfqbJIUvNWSQ9Sa5Rjs2+rRMnS5iywXMQCA/aAWDqTR25tCSzqEq8j5MblEvUpQFVOwBUrxqfUxXptsWtaCFFLz5dMTE9rEQK5YVacdDBK0W8SpK1qZ5iyEpOoBYpfcpy08oGdHlY7VLxpcS0lQIYd5JTs7AFm3U+kPnlyyQgn/f9GTp4uOKc35/rCf8RbFiTKmj9roVyV2k+RCv90COj9hSqXiPeUSBwAHoSQfLSLT0jtsrBhmkYZjJCWJKjSiQKkvWkVwXvJkJSBiBQMilYKWqT2kir8dol1cYrKm3rz5H6aT4aX7HL6nGVaFYvjL8MojWpSyE4GP/AExnkAlJJ4ulgOUELTgnpCs0zUhizF2Z+dHgf0ecywKEggE7sVJ+SU+cTl6pKnpi4tOXuEZNnJVhFe0QOYO+lIPJlYUgBmAJJyc/ZsvuTA9NnU81g/dAOVVJBLHT8w2uepEtZmFEsKUWxLfCkswUs5l38xFG+GzVDYXnWkISDuFAZUSl8RzGZSf9g3gVetsSiUJj0dJSfiLghIGr8ojXlaUzpUtGEKACiVFynvTKgCq6VzAY1MSrJY0AJUHWr41Fy2yNEJpknNqkwOTl6UHS2AxZkqUVVAVUAEhZTXCP/jS2ner+2IE6UhXWJCEgoUl8A7yVjtAEh1KGZfVOsWG8sCp6WJcAFKUJBKyUsVE7MTqE5Fxqi9EASikHA9VBBAKv/sWzq/pDD+rM5pQpOuwZZUqtlEs0tPXKSoihcHcfV/tE6z3muUU4DMCQrEE4qP2g9MlMpQBGWI7wKtjicsgZFvJh9IlLnukaMM9a+/Cp2iDdbKRTZcpPSRMicDLxKNMCEBiSRkSxYDxPKDdqs9vnp620T02dJHZlo7cwjbMqfkTyjPbjndppZZR7ytdaD35xsH8PbeFSyP3hQxKPeUC4qcy3HKGxxlllUnr++CqyRgvStmT3zdgEwuuaogsTNLqP1HiIAWsFJbCBWpjQ/wCIF34LVNYFlEqHjX6nyii3uMQC+DHwpEopqVMWU77EJKw3DbjEmxHs+MQ7PVxvEuxns+P2ihNu0P3ZPYTE6Fqeh9DCxLCRV3fTJvKB1lJxsNaQRmPR2dgG8s2o8HtIzrcLfg1z+HI/5Rzq58i3rXyi32IMl9TT3witdAJbWNDjP1ixibXgNI9WMdL7hsf2Cl370dmTrRMmT5gMr9gGYTSgGlRU1+1e6Q3ejGFpDIlJonRhWkXe8bzBmTEDJGFz/McRPkMPiYofS68R1a2I7reJz9IyZlCOkW29k+dYP1UtCEzChCSVuQ7pSjEqjdpVCAxHeeuUKsPRT9PPdasWDDgUHSw7JwkP2v3Od8WVIiXHMV+klLQ+JKcJASVuXw1A0AOLLThB2yKWUqVM7K1N2a0AKyHDlj28hoBGyEeeVScfCdnnuahg4p7tr9ScmyhcxJwpdDs7dkszh+BPrFB6fKHWrCS6lITi4Ky88KfWL7/3MYp2QpubU9TFN6Q3PLXPVMSSFLYEZhRSBXgaHLfTOKdbFvHoh000p7B9xYk2UJJ7qiQNkqr838xB3opJQqZgSAnE5YaK7JU2waWAOMxog2VFMJ1oeehPjEaQpUtYWlwrtAtQjYiuigk8WjAvQkzRJ1lv3DV625acQlrWmWgJx4UodywfEpDguyc9ImXHYUFpiUPMIfEs9ZMYtXEonCOAblFem2AzAMQeuLEcQc7soAnmxialczCUYmBzAD/ZJ/uSY6EpufJp/wB+/wDYtLLjiqbFdIjiJSFFIWC7KFQSoEFWTZlhU7GHbrt5UkpQP9OUACW7JUdA/eVmSTTLsvWGwggVxHiolSuTnIcA0Rbbf0uzScLFRKshswqVN+c8o6uEnKfb2RNdQ8nox/myaJjFSv3K7yyTlupRqz68Yq199JJSv9OViLZrLMo/ypzSOLvygZe/SeZOSUBKZaDmEg9pi4cklR84BykknSITm5quy9iuPDGG3t+5LnWh1qVoSTuWiZYD1xbIgJHkAHHl6wMXJbM+EestoMtYUnMHz4RPimi6k0Hrtsi0rK0Anq14VJAqAxVib4ThU+zcY0ToPbBLtK5eQUC3L2x8IpUq1YZmIlXVzZZLodwrCzkhixIAc5YjCLrvdSJ6CASpJFXYFqUYEmnKDCfGSYzSo1X+IF2dalM1FTR/I/mMbveQU00f19/KN8uG0C0WdQUDTz8PEGMl6QXWUz5spQLOQ/jQ+94fqYJNSXkVPwUOXQ+MTkoNW1rEW2yChbHQtBCwTBhq2f2ifxO+ANxlJChoYKNUAe65iBi0uYt3RG6jaJskkHAAMW/Zo3i0Vjj5ySMfNxVI0e58ctEhAUyZaHVupSnZPIDTc8IOCYwd4h2lCU5BgKMPJvpEclQBxeW0ejN09GrGqQMvyclixAKyPGkZn0mtTskNnXm8XLpRb0hJOZBpo1NIzW0zcRfV3MeZklymUlqJeugNseXMRsoHwUG+afWLXaO2vACxY+kZx0Etwl2tAV3Vug8zl/5ADxjSrEl5qiRlr5+/8R6/ST5Y0vY8bqIVNv3PT6FKtBLFONAB/u+UVwS1dY6wzVB0qXg9a5wWzNVYDcg59SYHmeoTCFKCpZNB/wCp0ppUZw2ZJ0RTp6I1vs7PNT3adYNtBNHjRXCuhhtVlGLrDUM9WCBxJJ0qWatIMFRRLADdpSu1/LTyzqOERU2IyQHH+kS2FnKc8hqjhpxB7MpQXeiyfJKLZDlWqUpTYzMLOopHZA3KjQZQzevSmzyU4UKdX8gBbYuTWH5nQ6ROqlc1CTolQKOda+ZiLP8A4eSAmkxb6u1ftGef+Q1qkvh3/NmzFgxQ3Vv4gG3dNsTYZRLBnUrPiyWSPKAl639MnpCClCEgv2RUncnMwft/RRKBQk8z+Ir1qu7CdYwyjUvVd/F2aU/al+CQJLxIsqK8o5MlND1jEGT0clsROFH3iKTWJM9TmIxEGJzD10TCuWUE91sIJYVJz90h6bJITiSQ6SMVDR8iHzDjVoF3VMCFhSnZi7Z1BA9WiwhCSlaTQFLkvWmT6gOMvnEprY6LTc9/z5c2YJU0JkqQmYOwFtLKXIJI7RQQpHEo3MDekVtUqapU1apTpJCUpClO3ZCz8RObMBVsoaum1vJkoDEpmHMfsl/6mE/EAsoPi2kQOl4UosRhUO8CwIeu8Cc+XpspH0qwHbZ/WF1FyEioABowqzPzzpHrEtktXOIlnJZZGiWPiQn6w7ZbQoDTPYcOEOo1olKRJXdkx+76j7xrH8L7tXKs5UsB1PhyJAc+vjttHo9Hp4MSjKzH5LaUDvFO5gRfU1eEFA7RZsmcjjHo9D5fs0aIszjpJZ5qmo/FxVnH2iuf8MXiHZ03G/OPR6MKwxs6Um0ITYZiSCAxBBBcUI1z3jV7ttJXZkzAO0tIJ/qDA+rx6PRt6WPGTox9T2TPWuzkqSkDuepLfaGZtiVRRHBQpnuOBj0ejW4pqzC+44ixJYdo90Fm+LasM2kKUaOyQKONABvSsdj0SpPQ9HruKhimIOXeBHZzaof1HrD67wTOOAApmJFUmo5ggMR5HhHo9GSORubienGCjji/ewJeSFkHhxEVC87Ot2I9R949HohmgrHiwPNsqtvlD1lsigkluEej0RcdDkebZFbQ3+kVt8o9HoNHEgWRTZRbrpupeFE6aAmWGdRqBhHewpJKlHjycCPR6F4Li37FIK2kWSw2IIQu0KQyCFCWlRBVhzUtZTTEo1YUAAAyjPb0mFZPZIxElyt/SPR6Hy40qA5OiHabuWiWguCJgKmBywkgO4bWjbx6x2ZWHx4RyPQsVYslTP/Z"/>
          <p:cNvSpPr>
            <a:spLocks noChangeAspect="1" noChangeArrowheads="1"/>
          </p:cNvSpPr>
          <p:nvPr/>
        </p:nvSpPr>
        <p:spPr bwMode="auto">
          <a:xfrm>
            <a:off x="155575" y="-1790700"/>
            <a:ext cx="30956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fc03.deviantart.net/fs71/i/2011/289/d/6/louis_xvi_by_irrlicht71-d4czgd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5800" y="1219200"/>
            <a:ext cx="2362200" cy="3146931"/>
          </a:xfrm>
          <a:prstGeom prst="rect">
            <a:avLst/>
          </a:prstGeom>
          <a:noFill/>
        </p:spPr>
      </p:pic>
      <p:pic>
        <p:nvPicPr>
          <p:cNvPr id="1034" name="Picture 10" descr="http://upload.wikimedia.org/wikipedia/commons/8/87/Marie_Antoinette_17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0" y="3476932"/>
            <a:ext cx="2667000" cy="3381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of the Estates General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Assembly of representatives </a:t>
            </a:r>
          </a:p>
          <a:p>
            <a:r>
              <a:rPr lang="en-US" dirty="0" smtClean="0"/>
              <a:t>Not called in 175 years</a:t>
            </a:r>
          </a:p>
          <a:p>
            <a:r>
              <a:rPr lang="en-US" dirty="0" smtClean="0"/>
              <a:t>Meet for tax reform</a:t>
            </a:r>
          </a:p>
          <a:p>
            <a:r>
              <a:rPr lang="en-US" dirty="0" smtClean="0"/>
              <a:t>Third Estate is outvoted</a:t>
            </a:r>
          </a:p>
          <a:p>
            <a:endParaRPr lang="en-US" dirty="0"/>
          </a:p>
        </p:txBody>
      </p:sp>
      <p:pic>
        <p:nvPicPr>
          <p:cNvPr id="25602" name="Picture 2" descr="http://upload.wikimedia.org/wikipedia/commons/c/c8/Les_trois_ordres_69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0" y="1676400"/>
            <a:ext cx="3124200" cy="4891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Establishment of National Assembly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Third Estate delegates </a:t>
            </a:r>
          </a:p>
          <a:p>
            <a:r>
              <a:rPr lang="en-US" dirty="0" smtClean="0"/>
              <a:t>Form to pass laws &amp; reforms</a:t>
            </a:r>
          </a:p>
          <a:p>
            <a:r>
              <a:rPr lang="en-US" dirty="0" smtClean="0"/>
              <a:t>Name of French people</a:t>
            </a:r>
            <a:endParaRPr lang="en-US" dirty="0"/>
          </a:p>
        </p:txBody>
      </p:sp>
      <p:pic>
        <p:nvPicPr>
          <p:cNvPr id="24578" name="Picture 2" descr="http://www.assemblee-nationale.fr/histoire/Marseillaise/table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276600"/>
            <a:ext cx="4286250" cy="3400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pload.wikimedia.org/wikipedia/commons/6/6d/Le_Serment_du_Jeu_de_paum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3790950"/>
            <a:ext cx="4714875" cy="30670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Tennis Court Oath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King &amp; 1</a:t>
            </a:r>
            <a:r>
              <a:rPr lang="en-US" baseline="30000" dirty="0" smtClean="0"/>
              <a:t>st</a:t>
            </a:r>
            <a:r>
              <a:rPr lang="en-US" dirty="0" smtClean="0"/>
              <a:t>/2</a:t>
            </a:r>
            <a:r>
              <a:rPr lang="en-US" baseline="30000" dirty="0" smtClean="0"/>
              <a:t>nd</a:t>
            </a:r>
            <a:r>
              <a:rPr lang="en-US" dirty="0" smtClean="0"/>
              <a:t> Estates get nervous</a:t>
            </a:r>
          </a:p>
          <a:p>
            <a:r>
              <a:rPr lang="en-US" dirty="0" smtClean="0"/>
              <a:t>Lock 3</a:t>
            </a:r>
            <a:r>
              <a:rPr lang="en-US" baseline="30000" dirty="0" smtClean="0"/>
              <a:t>rd</a:t>
            </a:r>
            <a:r>
              <a:rPr lang="en-US" dirty="0" smtClean="0"/>
              <a:t> Estate out of meeting</a:t>
            </a:r>
          </a:p>
          <a:p>
            <a:r>
              <a:rPr lang="en-US" dirty="0" smtClean="0"/>
              <a:t>Break into a tennis court</a:t>
            </a:r>
          </a:p>
          <a:p>
            <a:r>
              <a:rPr lang="en-US" dirty="0" smtClean="0"/>
              <a:t>Pledge to stay until write a new Constitution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Storming of Bastille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5257800"/>
          </a:xfrm>
        </p:spPr>
        <p:txBody>
          <a:bodyPr/>
          <a:lstStyle/>
          <a:p>
            <a:r>
              <a:rPr lang="en-US" dirty="0" smtClean="0"/>
              <a:t>Prison in Paris </a:t>
            </a:r>
          </a:p>
          <a:p>
            <a:r>
              <a:rPr lang="en-US" dirty="0" smtClean="0"/>
              <a:t>July 14, 1789</a:t>
            </a:r>
          </a:p>
          <a:p>
            <a:r>
              <a:rPr lang="en-US" dirty="0" smtClean="0"/>
              <a:t>People break in to take ammunition </a:t>
            </a:r>
          </a:p>
          <a:p>
            <a:r>
              <a:rPr lang="en-US" dirty="0" smtClean="0"/>
              <a:t>Murder the governor of Bastille</a:t>
            </a:r>
          </a:p>
          <a:p>
            <a:r>
              <a:rPr lang="en-US" dirty="0" smtClean="0"/>
              <a:t>Beginning of the REVOULTION!</a:t>
            </a:r>
            <a:endParaRPr lang="en-US" dirty="0"/>
          </a:p>
        </p:txBody>
      </p:sp>
      <p:sp>
        <p:nvSpPr>
          <p:cNvPr id="22530" name="AutoShape 2" descr="data:image/jpeg;base64,/9j/4AAQSkZJRgABAQAAAQABAAD/2wCEAAkGBxQTEhUUExQWFhUWGR0bGBgYGBsbGxoeHB0fHBceHBoaHCggHSAlHBocIjEiJSkrLi4uHSAzODMsNygtLisBCgoKDg0OGxAQGywkICQ0LCwsLCwsLCwsLCwsLCwsLCwsLCwsLCwsLCwsLCwsLCwsLCwsLCwsLCwsLCwsLCwsLP/AABEIAMIBAwMBIgACEQEDEQH/xAAbAAACAwEBAQAAAAAAAAAAAAAEBQADBgIBB//EAD8QAAIBAgQDBgMGBQMEAgMAAAECEQMhAAQSMQVBUQYTImFxgTKRoSNCscHR8BRSYuHxB3KSJDOConOyQ1PS/8QAGQEAAwEBAQAAAAAAAAAAAAAAAQIDBAAF/8QALxEAAgICAgEDAgUDBQEAAAAAAAECESExAxJBIjJRE2FxgZGhsQQzUiNCwdHwFP/aAAwDAQACEQMRAD8A+m/ZkKSizA+6L4sOVokSKanzgYEDWUkiIHoMeU82pmJid+WMtMqFPQpx/wBtP+Ix0qUxA7pZP9Ij8MU0MwWJgGBzwXTwvVhs9/h0j/toD/tH6Y8GWQ700/4j9MWPYSOWKI5n+2HULEci4ZWnzpp/xH6YFzlFQbInsq/pjpswhVgCQd8LmJqMFU2Jg+/vhlxg7HZz6rtRRmBuAviI67RhnmFQbIsn+kfpgAcHdaqssFRG/TngvOE6p8sHomBzo4WqgIlEn0H5jHOWzNGoxCqCefgH4xhVxWsCoaL9Pwtj3s5qLs5taI/T5Y58OALkyPGyyfyL/wAR+mORQSbovppF/pjmpmdJuDB5jFiuCLGcS+kx+6PDl0O6J/xH6Yqbh9I700/4jFsn2wPWzRBttg/TZ3cHz/DqSrMRH8sfmMZXNrO23SI/LGlzuZJQydIwjq5g/d/9v0xfji0JKSYrYwNgY6iYwPmq5jZR0gDDDMAkbBT8sKMxQJ+H6/li8UTcgermLX35CL++OuE6i5OyDqBv6kYr/h7X/XFJBAjVA6YrkmOhUTcFZny/DHNNRNwPphIV6G5wfw2rA0yT6gRhooSTDagDfcWOpjFSmlMQPpirMG9wMULT9Pww6iTsaUssgBa08rb/ALGB6gHS+PTmug23x2HLeU+VsHqDscU6yxDIJHw+fngXv1ZZKKDeQuwgkbnnG+LKmcADUwYeZMDlaBPrM4znFs+2orJsLgc/OxnlhWloom2F184UNuXMHywz4TXJJBeSADB89oxkRUkCdpxq+zeWLVE1iBA9bCfrGBWwt0G5rPQxExtyHQdcTHPHKIFdgAR8P/1Hlj3E0ObytU0oFgSVHtyxSKRsSIGLUSVSLmB+zgiq8CIn1xj61o038nmXcjYxi0ZwraL9cB035YD41xujlU1VJYwYVRLGBeBPkfkemC1WzlnRp8tWDKDz6Yrz7oI1uqnYAkAmeQvj55V45mq9Rjkqg0AKaY0hSRbXrLA7ExA3jeMNOI8FoMjPmFFWo5UsSZgwNheBqk2sJwI3L2hnHr7mMOIZinSbxsFBuOpx5wTitHMVXpJUOtACysrLY7MCRBE2tzBwjz2eTvAXJK0j4gDsGWLrPKQRztOHKPRSmjKFlo3szD4hveOcHFersRtJB9ftZTWqtLTUDE6QdDGTtvEAeeCOIcYoJesxEDkJn0AucZTieaphw4YaypIUxuSNR+U/LA1DNIwLzJgEC/MXM9R0wy4m8E3JbNG2YoVqfe0nD0jIBE3gwwIMbG18D0M4KdQMB4drTecLOF5x+4K6gVvKNcLJLAiDsZ264Fq1xlabBVDVG8ahvhi2pQJ8NpMbY5WnTC4pq0a6pXaoYTn1MEYvyid2uk7zfCvJvIRwmkwCykgkEgGCQOhwfSr9cBr4BbDGzEWwHVFrY7tihqnngdTrAM2JEEgEmbn++Eua9Yjpvg3MIdRvz9fTA9Qc8FYDVgWoiPET64FzNTz9PLBecQ/dE4AqUyJLD5nFEwAj1QNzHlgc1iTGkEef9sFNSvcYGqsAbCPfDpsWkd5XJSTM4Y5anovF7/L0wDl866ggDfyvgihxFRvf3v8ATFIkZJhOcXSJn2MTgSZnTJ/AXxcuZlQR7z/fFS5mLKJne2KeMCJZyOEqUkpXpamIg+vQG+FiUy6WYre6xy5QQdvLC2nmHcEaoUHrf647y9bQQf5T8+o6YRNoeUUXcXriYUCQoG1+h/XGYzdI6iCQStrbRhlm64qOSTHIAdDgC2og3UiZP1n645KhvAVwfIBiGUSQBNzHyxp3yFTSO7IJm82gczc3jA3DnBVSCbWtbb8pwzFXw+EkcoFyfLHSk08CUnsA4jlmSoy96x2vpB3AP54mLc+xD78l5/0jzxMT7SK9UbelmIRQByFz6Y9qZu9gI5TisMNCWk6V9NsVIkkkjfGdRLSYRRzBm9h0GE3afKKzq5iWXRc2ib/MH6DDP+KoIYqVERjsC4BPoMZLtD2qV2ehTQpp1L3rRNiQ5RWsSIte8yJ2xPnScaRb+mtTsuyXGqeVdwqCRTE00WWVQZFgLC5tuelsV5ztKgKMDrFYkKEsJMsBqNvPaLYx2XqIBJ0h1aRq1EIZ1NM+NgxkMrXBIibEeZlw2pUR9DEMAxCqtTmwEREx90YnxSlGNFeSEZyto4qcXeodUES/d1FDgAn7h8CAxqj11DEbjeZ7tVfxBKgQhw5hlMLuL8jpPXFHFFqP4gKa6kVWVAwFhZoNtVrRtgfK5WqwNlJkG4WSVNufUCeuHSVXYfyCOK8YrVdLVaayGeCFiQLNE6ukY0vYHMJVSoKxJqaQwFgAp2uB7X62xhc9TIDagAb8o3Mnbzx7TrvTMrYnYybWsBJ2nF4q3ZDkwuqPouezSd4yCF8Q+GdR5RNzE4G4tnRVCwCWMAwb+e2Pn1XPVS4OtiTe59Yg9IjDpOJs5XSzHSfhsrcx4tO5N4O3KOeLOVLRnXHbPpP+n6ua1YzK6PEDeSW8BHQwG+eNYtETvjOdgT9nUf7zaQehI1X6CxFsHcRoyplt9738rYjBWHkdMaVHG2FuYSTPy8sThikhVb+/lhm2XGGcaYiaEjpvC4HecaB6C4FzKpyEnyGCondxQ1AkQTHvgXPZVQAZDRysY9cFVKZBuJOB6mX/AKcDoN2EeaDMT57YEoZMzJBkHnjQhOi4AziFiLwZgCcUjERyBM/SGmwM7euPMpllCy6meckAYqrMRva/phfmsyTYHe3nilC7COIcQ0EBI9JthhRq6lIFiROq1hF8LeH8LpjxVTqI2UfmSR8sRuIVKj6k1BVs4gaekD5Th08UxHHOAIFF1DVN953nffAnGeJsGvPLbrjrNCmdUWabEX/vGEeaAYFib7DlPkRPLCFaC6mdLEX0kQD+mGFPLm1RzpW88yR6csJ+FMgqKGWVJAO8ieeNzm8ojlUUgap1H03+fngrdiyxgT5bM1PhQavUm3yMD3xrsqxKQYmLnlPlgKulNRCAD0/tjzInXYCZttJwZvsTiqCuIpDn0X/6jEwu4px6klVkJZisKSBIkAAiZ5ER7Y9xCpGlUbWr2hy60C9H7YpCsq2Knz1RAnnha+fzLJP2OissoVZg1PUJEsBBv9MX8JytOirMgUM95vzubHYThbxLMyjHUBp3MfMQMQStWy0nTpIAzPAKY0F7hTLGJYn/AHE/DjP8UzQWsVUeEBgbxIJ6gR0+WGef7TKJUC9oMjSZEMBHMWMW35QcZPiOYctqN1sDFjf4TabTynCdY6Wi0ZSWZDzK5Re57xV5sLwdgJ5c5O3lg6hl5IjnvysOkfu2J2epFspsPvfuMGU1CshmNJtEnaOnvjDLk6yf4mv6XZJiriOUCttNlPM/nhQjtoJRgjBhdisXmRecaLOJ3lYixGmbW223wiq5B2R1iSKi23gCemKxnhWKot3QJxd5R5i0XtyEHCvMrBaOXrGHvGKM07WBXbob2wszGVECJkpefIxjbwywZeeLsWUaviHMY2PCqVMqAxhmfSI6KBJt9fQYxeSSawHmMaHjrFFp6TBBcrG/iMflis3ojFYPqvDq9LLUG0hnKglxqvbcwPfzwyWpTqoKtNtSuJDC4x8cyHaGpUXuoJqG0DaOu2N5lO0NQHK0qVPUoUJVWBuSAHVrC+/ucK5KLSE6NqzW5Cqe8HTbBmazMTA28sL1piCyFSASDDAwRuLbHF9EEx9RhnWyKRyleWAMGf3vi2sV2MeUH9MV5uSDA2t0uPxwPSRmESPPqDzx33OLTTvtgfMCDBtHM/lgvNsQAbk2E4XZuoxExI5HBRxWlJTcmAdvP0GKM/ThPABM7mJ9sdU1DCeY/LfHlRTP5YZbBRk+LUDAkxacCcISiSbnWBIBH1HU4f8AE6aKD8x+czjF8QdZJBKxYQb339sMMtUWcczdoVzBmfpvg1oooJYVA6GCDYec4y2ezB0gAzFjH1+eDOH5pBTCtIKk7HkeW3I/jjqth0gDiGYuY54CPX/OLs50AtfffFFGlJ9MEZGm4Fk6aMHqamYX0qAQOkk8/IYdDiqmSomNxsY88YujmmXYwev9sX08w6knUDMSZnHeRXG0bSnX1KDYAjkPxJOLDxBctQapHiUQo6sZ0/qfIYF4TX79ZGw3EG/zwi7YZ8PUFJI00rHzY7/Lb54L0TjG5AWVqErJkkkknqSSSceYpy5hRiYHUoazj/HKqMAxikWgkeHRtEgGYtFzB6YAz/fEaCzyGsGsrtfwxp3ImB1jGk4xRRBKKG1zq1XAgTEdPXAXG0qfxNLU2pe8QrMQNtrAfj648vvdHpdabE2aVjS0usKzAlbAhlWbQfCRJ2wJnnZZHM92CxgFiNyQLiY5xjS5nJL3bvpjTeRfcEb7QZm2M/xjLt3aEm2tLevLp9MHjmm0dONJms7PKTQIEffta5nb5TgWuxaDbexj5X2tGCuzyhaAkGJY3HU8ztgMqCygeI26kbGfLzx507c5fizfHEV+ARXohKkC40SDAkj29emKMvmNAZh1M7TYmfww3ThfegOxMDUBb9DECMLK6qpFNmCluVhN4j64eftQnDiUgSvFREQL96dp5nn0ws4pl4RuW/K+5/tjUmiENtgIFxvc4zHHlczPyEG++NP9PLJDnjkzHD6X262tIw77QrpRLXt9WM7+WAuE0vGJ21Rhv2spEd2vkv4nG6T9SMUdMQy1JppnxfzGOY/duuN/2M7QM1DR4e9MloHxCwDGegIt+GMNRpzaxM38/brh9w+sFhVWJt69ZA2v1w0ErsTkWKNdwZ6eQFWpTLVnqldYmNj4iF2BgmN7xfGi4Xx7L5h+7p69ZUuoZYEAXn0j06E4+UjPeMqTKmBP3RzMn9+cYO4LxxKLlklzszLAaDcAMxED3wnI69p0YX7j6ImazTBXanSNMMNagsG0X1MGYgWtaMTjnE6lBS9JaZQ3UEMWI6ki3yxc2Z10KcEAMCGWRIDDZhFvXyxjO0XaZqFYoiahS0n4hDX2vECQflhlGoJvYl3NpI13EuOpRp0zVV9TqNWgToYqCQJ3iYtgnKVRVCaSCGXUqmxI/wBpvjLcdzH8QqsFgOqkSAYMT931jlhLxEBqlJSxUpA1BiDpEbMLyII+WOaccs5KMtH0FqCo0QTaR08/lgfOOovtHMYD4LxY5qpUpuCjpJDC6Msx7HbnfD3L8FDqw1WKkTFgeWGUlsVprBgMzm9TOWuOQjyGMbxevBdlHhm/v+zj6BxLspWpBiWUgnlz5D0xnM1kAKZpPfQNRj4iPQbnlHniyaeiadbMVScaj1Owx4mo+cm8YL4vkTSaQtv1vz8jGOkYpyAmPPDoZs8qUmYH+mf74GpVIkR68sM83mRoMjx+UgEHqMI2qjYYVhQ3qZLwggEze/8AbBPC+Ed5J5C1+vPHmWfvNN4UAah5H+XmcNe/hFWYMi49NvXBoVs6z3EP4ejpogCDJY3nkI95xjldtzpJkzffzxqM7UdnqZXSCV0eLlBBNugiPW/lCXuVUFgAw5e2IRnZd8ajoKyqyoOn6/3xMd0M9TCgTHkEQj2LCT+9sTFbfwTpGz7QU7QBJ584t+xivjpJzOXBtNVbiOUTvgjOEhoPleZtF/XBnaHKgZnKGd6h5i30IGPG01+f8Hp3d/kZ/imTUZiu4r6iaQ+ygnRYQZ2vvhTxOiRSpg8mpzv0jphzxjIMuezFRh9m9NVVpFyFHLfecC9oaelKWmSJp38xikH6ooWWmxjwBf8AptRHWBvebYGp8NYy6+HYXsGBta45DBXZp/8Apgf6mPyw3pUopIt5N58vfGNf3Jfia5/21+B3l+IaQEYWCGCu/Pkd7nGe4pXQ1KLOneG8MWIKG1/PDmtTlgCTIBtbf5YWtRD6WK6iPhOw85AxWUck4SpMu4hXMhZJG/KLR9cJOKV2Zb7X29MPxWBKkr4gCeW/UdffCribgrcDxTtH72wOHYebOTN5FSIP9agfPDPtYx10h/t+mrHHZ8DTJ/mO3tgntv4qtCLeFbemqTje5XNIxpUmIUrRUtB/xbBtXOFaLgfEVP4H+2BXpBXMm9tvTHTp9mTF9LHDOmAMpt3mkKCA3xRG/Ucr/vzD4QHNZXB5aXnpG82kyIuD74c0Ka03BIAGkmJ58sLOFLef30wkZbOktGqyubq6aglQCoCAEQpFm2Qb2tGEecyNQLVJMszDYmwAAAhQvnJvh5whEenqJvcR84Mkjr7Y54pkvsiQwJBXzi14OF7u8ndEJ8/2jrONMd2QVEiTNugsvzNvlgbOZ5q1VAsB7aifgAiwMdev1GL8xRJEcwbAX9Tgjs5wpqtQ0ipbWDA2mJPMx8zi3dtZJ9Ejf9iwDRYgCZvHvzw2fNtdQY97YB4KKGRVcvmK6jMVmBCsTzOlFDRHkNr4YcRy+k258hhofBn5HmzpgKtM0pvF9V7aZn3H1x884nlmWqWgsVMEn+U7T6GMb2pUp0+6r1J0qpDkTYKCym29jHucZXOcUo5ioxy7akBIaVIIMahY+RmfLAfI1LBSPGpRyYnjOVknUfi68o/Y+eOMvkVdacwDJUm/3o0iB74e8Sy4MajeReNrCPlGCOCZAhgWSfHqW9hBBOqfePXliy5cCPjyZ/jXDaaakks6rO5t/Ttcg/hjF1N9vyxvv9R85qr1UpUtC02KFxOpoMkt0nl5R1xl6HCXqeOmCU2Zv5T53kbjDqVpNgWC/LcYQA6qQJiAVMTHMgc4584wxz9XTRFQRLDwe4sfUDANPhCKq6izMeSmw9bYZZzLK+mo5C0aYEKZE/1HytAAuSMCU+ibZ0Yd5JIszVdVq1qlirwq6TB0qIJnYL5n/Ofq5kudCLY76eY6Dotvfc47LvmqmikIpiJPMxsW6DovLnJk4dZbJqjKqxtc8ydEm/ryxlTUMy2an6sR18guS4EjIrFyCeQWY98TDvKVtKKvQYmO+u/kX6a+B5xPKDvEI56RufzvjntAx77Lx/8AtP4eWC+JDVVWBtpHrcQfW8fPHHGsuBmcqSd3cmbn4Sfu25bYw+V+Zsw0wDjDEgMbSI35iwgXNxfAXatAEVRyNP15T9OuHfEKY0rpECB7dD62+uE3aYzpEEyU3m+xNhFvnjuP3r8xZ4T/ACCuzisKSA/zm3qxw6zerSq7BZHkTI54WdncrakTIEarDnfa3ph3VpSSEnyAEx7m2IxXrb+7NE5Lql9kKaNEmo5O8kcj05+mLquQXSiK0FQSduvnj3K01FUq0S34x5emG1DhbsxbTAgi5A6csaEleTNKTSwI+5UyCQCNjAt0/wAYQcWuJF7GcaPOZEozTB98ZnjBvq5ncdN8PGCTwBzbK+ALdAAN5j8bjHX+oCD+JpCTamB7+I/njns832tO/Pfr+5xZ2+ac7T/+MH/1HTFH7wJqmZniZOq24Efpv64Ydw1x0EEHz8/fCXMZmahmCA39v3+eH+UfXVgXU6RO+7CfpOKaQm2W52RVZbk/oJ5WxzwujMX5eW+LOIwKjEdB5zY474RQAKz5+/TE9RG2PuF6v4cFg2oz1ny6YPp5OUCsYv684gQfUYIRbAWPhki3nN95sMSlRLmZJG3Xf2wiywvCF+c4fBBUEATcjmbXwR2Oy5XOUp/q6HkZvjV5TJBQdSztIJ5x5bb4B4atJMwhVCLndiYsRbpi8VgzylZl/wDVWgTxHLMOXcztyq7Y+g8XyrVGhDDKC6+cbr7jGC/1DbTne9dgEQUouL6Yf8+fXFNH/Vo99qeiDTIhgARFpMMxliOpABnYblk/gWULSNhWAbJZkKd0cgc1YIZHuPxx8+7HUwadY7TUSdwR4P1xq63HKFcVGoVBL0WYoTBIgiehg7wTvhV2JyXgzIj7yGLX8BOw6g/uMSt02yySVJCnMytWDN7jnsY+RGNzmM1Qy2XTM1RpRzIUX1E7gAn1IPLGK41k2DFgZABiT6R+OHycNbP5EZcEalcFCZCiRodGP3WLCR5nlOGw6t4EkquhDxrtnWzDMlLKU0WqBTSs6FnCAyJfbl5x7YznDuG1qVXvavhQfERGl+QAAN5HP3xoqvC6+RGYSqxZKaos2CyV1FRqiYVheNzaYxlqPFC7GKatY2ZtupgmP3741LpFYINSZpzkRl6Pf5ohdXwrEluYAWbkzsdhvAMYQJla2ecOwimNhy5Ax/M3ny28sPOF0hxXvXqse9y/d31eDQ2oRYAKJWZG5O/VhxbOrSqZWjTC6Hgl1YEASq6QBt1PkDHllnJuWN/waYJRh9hVx3hbZTLs1DSLquxnzIPM2388A9lMg1TLK4ksXck73krzxre1XEFNOoFgqAQQDaxOkibfLljzskIyFFWQoVDQessSGHqDhJp9KTOi12sXZfIyoJVSffEw9VTFxPviYT0lakd5nJ93UmZkrEEW5+uOu0dHVmMqAfCWqRH/AMbdPPGgp0Rc6ZJgx+H1wv4zklOZyghj/wB0kdfsyPKLkYg8v9f4HTE/EMoNEsxU+GZFjbaN+nzws47lyrJPMpGwsFGNHmar1a9aiUUJTVNLAXMgagZPWcL+1sB6U3Ehd9unLB416lZ036Q7K04yuXIIMopYRczsdsM+HjQAQLxgHh4U0KA6Ukv7bYe5OoiqAon2wGqFcha+SUuXI8RHn7fhiyvnghVTcsYEcvXDKvS1sCAf1xUeAU6jAnUrKeTW/tgqryK5YFuYyockiCLc/wC2MBx6jpa+xaNvLyx9JqUmpFkJ22J5jljDdosmWMjrNot9fP6YvCNCuVi7hNOXUC0fnjntuwGeA3imot501/XB/Axcbz/jCntYJzrNIkiPki4ZL1BTMxl8oGWTzY+ov/bB+Qod3XTxEqzgdNhN/wBcJqGaqCyrIBPInnJwXTr5glAEuD4LEGfK/lizTFtDvidM98ReDtbyjD3IZBhpIHvHT/GBeznBMw9YNmZ0x4jaR0vPXl64c5vjwoNRDU9a1GAJEwouTAP3gsGNrHEJSV9Vsemlb0NsllWbYHz3Pr6TGD+FMysLbWiNhzv6Tg3KZqk6k0alOogtKHnEkGNjBGCBW0j2nqMSt3VAbVHWbcyYnTNh1tblj5d2xObWoac6UEMHUkTJGmwM7sLn2Ix9NNbWL2vjIds8wswyvYr4lgmQVYEXgbAXxZycIolBKUmZLK95nKemudVUMoDFYMBXEnkdlvbbHXEuzhR6FwxfMBbHrptFxIDT+uNRQpZcHvKRABYa40bj/cxIFybdeWGucCVnoqqStM6jJpybESCWsROM8uabla1/yaY8cetPZ8qz3D2p5jLgEh2ZixSQJYywXyCmPOD1xqE7QZnh9XVVCvSq1OkEhZEgxuALcvrhzxP+HFVKhp1HahJIVqYECPPrAtyBwm7dZ5c1ToqwCsr2iII3POQdJ2jri0ZOdKS/ESUYxTpmwzXD6eZValME06gkRa5Hh9PTCHhNSplGNTXDGxWR1MMV3MgRInczGPpuWpo1NdEFdI0kbRFoi0flGMf267NI+mqJSoSAxEQQATtHxcpxn4+am4PQ3XtT8ijj/als3Rq0Rlg2tbuWCkAG0QJMXiSNz1x80qcKqliI/wDEA8vp9cbTJcJaCVZii2kgqoBP3OvnAwZwXhpqeIaTBIcENKkf+RvjTGTjVLArjF39if6cZH+HpVzUhe8NOA1p0ar+xbAHaxoqZe4kOJKmFuw8UiRt93Gp4kVpIFKyAPnJ5HC3M8EepTRmEQysqi7GNptA540+1WZFUpF2a4dTq+FoKzqEW3nly3GLqlUJTA0/AIWbRHQHfDGlWREXUAGO4YAn0wg4q6PRBBYw4CGZPnJ/fLGeXG6tlVyLtSCl4lYQFjzBJ/HEwvy0aRY4mFSVF7kabjXaPL5Q6atRtYRSEAliDIBHI+2MP2l7fsKyNRpwyxBceLSRNRWF4m1wZ2xh2oFpYyQpuSbRPLA+fzAawFgInr5xyxSPBFMR8jo+wcC40MxSbMIjKzHSZFzpuIOxAnFXaI1HNFmE/aDb/bPyjCT/AE0z1VqdSkKR7hJY1b+FmC+AcriTA6k40fFapHdXMAn8I/DAXHTwLKY34Rl5o0xzCgfKcMGQpY7454SwFNW2AA3iR+/LFnFXJINzIt+WIqNyOnKkXZarJ3wfRzQU3jCXJNGxPnb++L0rAtE7/X64r9Mn3BOLZ5HqFkbUCBJE7ix/AYQ51FaT19MatsnSAI0AyZPqfrjO53LhWYWt1j5b4aNBtinIUgjDYjbGe7RoBnLkTpn6AfljXZLLDWTyvAHP35YW9osrR7+pqIUCRJYAiwIiT1/DAclFlIqzG8JyUosi0sWvFgT+98MKlJgaZUy+pgTG0C3UbYK4lVpUqVPSC6MCPCRJJiDJ8pHvjrLU9JBM/FMEi0refPAVsdtIf8Wy1X+DpN37qWpwQpF9yeXhNsIy4zmlpdVQFJnSS9gSQDH47nG8p5ZalKkCDoVKZgW+JJA32vjN0+FiihVU8JJffm2+/LbGPvSl82aow7NXozfCeJVclUIy4LpU3RgQq7AOxm5OmJtv5Y3HZjjz5ui7OgWpTaGRehjQ0EkwSGE7eE4TcTyPiJKhbKAByAEcuc4TnMZlaoXLpUQhpaoCUU7AhzHisvwCf00xmpGWfHWD6bkKrOLLzuT9cYH/AFBoulaFZ4qFG0jSIlgsSBMalJgnHHFeJd2KjjWVYqAoJloY/Iy0898H1KRzGXylQzq+zDAm40sXgnyEnHcnLSTaBxcNydMT8Pzf8MEnvajVGbu6StBa+5JFhPOPbGxytTiZUFu5S3wGpWLf+TK0A+gwjyWZo0M4atWGFNAEAgb3HxRzOGx7b5dpnVv/AE//ANYfjhGUU35F5pSjJpF2fyveUS7o9OrBt3jOpuLg21C1wRNxjL8R4Ee9mSUkjVUOx0iDAWSSQLepxrR2go1qbImoMYIsoA5NcE7jAFbiyDRYmNW/O1vTFeOEtEpzSNvlOJ0Go6qTTTSRcEEaYBABgnkJ88ZLM9p2zGY7rRNMfAFFyZiSTyiT8sKMxxOSPs9K3uBzYRJ/X3wrNNnIKMgYGIbzN8LH+jik+3kH/wBDvA77SZllpsKSA6TIBnc8hHrb2xnuw2bY1KxYtqbQIEfe1tv6Xknlg/PUD3NUFzOxmTFoXnsJwJ2LylOl9rVqeOPhm1hpkgjeBHS+K8nF2XVHcfJ1bbHPGs04UKZLHVNidza8Xtgvg+eGhdRhhEwSQIEH89sKeL5moW1A2FgDtfyHXrj3+LQUTYBp5TbnbfBlHQkXsT9qe0I0sYZ9RKifLfbYemB+w9b/AKOCbLVYifQfrOEXHc6GAQXvPO37nDHsk2nKsAfic2HthOVegrD3GjoMIu4Bk/icTApJ5IT5iffExDr9ivYy/FkrMxVKZ07zI/M/4wkzdBkADKQT1/zh1UIqyrHQ4+FpgHyMWnCatRKkq1iN9V/yxpjehJpbNz/phlqpqVSKkU0XxiTDFvht8MgjfePXGq4lRIamOur8MYnsH2g/hlddB0Er3jAbrc2kgD/GN5mdNRUqLOkrqWRsG6+2OjslyLTG2VphlWJso259ZwQMvEsYgdPznHmXqoqC+wiTbF1ZZAggr8xPtgaYmymnXE+ER746pU4uWIYm97fLFdShGxM72FgB1MYqLkG/yj+2G2hdB1d7TM4V8Spq0kbmJvfBmYqN3bPKhVEmeQBGr6TgTjGXY0HNEqapUlGNxMSPbE4lWUUaUNYwLW3xneNZYnMuVSmSxMl5MbRA5mMB9huN1qy1WrVASjALChSJEn4Yn8bHDHPVAKparq0zciJMwBEkfPywvIuuWU422+qFrZJqyIgTX3TgmAFECeUWG1se8Y4ilCloFOmapIiZYgQNgrCNjcjn6Yzub4wa6VaYREUVQsjVLbtYkm/2Y/ZwuqIVI1EiRaTuMJGM3t0v3L+hfd/sbDgvbupTDtWRO7phBAUz/KIvyjn541bZ4VkQq4ZNI2iRO4NvocYzslw5HZzoNRkAKrz1kMquQSAVUtczaxjeGfAhSK1KNN5qU6ZaVaY0RAa4GmDJJty8jLk4It2kNHmkmPeLfa00WIIF456TBNj54BLRoAY6V1SCRvqAG08sLs3xdK4QUqzUS6rpqgDw3AMgmTeVIF5GK8vSqUVanWqd5UlrkASIVlgAkXEmcCPDTDLltDDK8WVzUFFSE3JN7xGoR8PWPXpbniuWNPJ0WW4Y09SX8RgwRins3QAoNHxN5/y0xb/2PvhlVzyMaNAa2amyNGhogIZ8REc5/DDcqqgcTtiTsrw3vquavGgU9AO21wenLGk4fxxUJp10AZBvpvbqAN/PY4V8CzaZfMZlYeSZPhIWAIADGx5/XF9apVzTmiKbKzIGViAEZZ+GZnbyv5DGzja6oxcqbkzjL8WNam7U28CtDASTckiw+Rj/ABTk/EhCqHLKxJgyl1iPrhEcpmKT9wHqKGqDWAkA3gQdyL+U2xta3DWpqsN4xTUEbHTuNXIH1w027VMWKWcCcZqpTptpQ6QTqLLzEAXm23ngV87SDhlWSNibR6z0w1zVV0WDAtaWG+1id4wnzKrJbwEDZV8RUSTIF7GRthoWnl2K0mtA3EGqZgn7qM3iY2Nhy/D5nAuV4kJZdBZllYXSDIO8zcADfHnE65YAlu6F4JBBNrwsbk8zirJZYEhqYYFQbvYtsJk8zJ2wzw7Ry1TGdKozkS0KRuZJEC0wJif8YZ8Y4KcsFWsV+0/7ZVhDEbiTA+8PnhTlmbvVcz3codOm4kkEmDcc4wX2v4vVqpTSmgKnRrMr4jTYFoUkH7t43H0lySdpLRTjiqsx+cya9455AwbR6xjR9kuHA5eGFi7x1ItH1ws4gp70GdCgkHVzJBiwk2kMTyHrhvwfiKmquWS5VdZZfggiQAZvZgcFxTWTuz8HJyVbkpI5H9nEwKO3qLI/h3ME372JE2totbHuJ9JFO6Mtm6kyrD0Np+cYFrszmTqaBEgXgbTgzO1BN51Cw/Tyv1wDXSoAZlQbWO/yxWhWwjK0tPiJNxz6SD87Y3/Zni+VFDuWrsCfFr0ssEgbeEi1t/lj53lklQ7EmTpAPlBO5vO2OqbkEmbTJEgfQc8LWbC8pI+g8Q4xXNB4anoZWKV0LBgFN2KkWmDaZ+YnT9lM4K9OpqVgaS00fWCrd5p8UiI20m3XHzWjxKnVSnSCtQYNJqs0oBII8HPaeuwvy+hNxYsKjrVUqENSdSAsombMAZsN8I/u6Oa+FY7pUCBLRHMkxbrvyjGW4J2lLZqrl66LTue6cXVxqKqJOxNiPObDAdPtll61M06j1kNQgBQo1C/h8YAAvB323wjr8Gr1XBp0QirVJjXpJ0MZN+hsJ8RscFSS3/0L9Nv/ANZp/wDUevWXLr3asaGsHMMhghQV0rO41H6gYQcP7YVWem2grl9BQUgNV0WFCkAbtAvECcDdt6mZq1qFB6kq+nQuobnSGLKAOZsekxzwlpZoIumNNWm59tIEfIg29cFSi9ZD0kvcqH/ZOmKT5gMVTwq3jOkAiZ3vFxy6dcE8eq12Ud1Vo6Xi9JSzsZsbAEctr+Qxj6Vcio7ux8SkNN5BYFpn5/XBaV2UJpZgikwUMGJ8XoTO+E5ISk070V46imvksocOdzVQEoEKsdSySQfisdxBPzGOqWQFWtBcmOUbXgAjkTyw/wAvkhl6bmk2oVQ1VCoII0hYQ73h1IM3k2EHCNg7MWWbDxyyWIMrMkHSb3HmMTU27H6pI1XZkvTcAIHJWGYAEONWplCkbARIgzA3sMBZSrSp1qdVwiBnqoYk6QwZlBMXU+EDcw1+eGPY3i/d06r6dRANRQCJimtXVcxcSo8xBxmM5whigQNfXqvbSAFWST0v+GOjluLFb61JBXClRKtXLQtRGLVaTGPhIA9mKhTbmDgriqinUoBiwJBJgWTVqRZY2vIt5GdgCJwbJVGcV/CAaDtSJjwkWpjzcqCQIgFhiztDUpBf4eoO8aNTPqYadyqnTGqJLdCW2th5e4EdM1bcNBylSmh0syPBBM8wPqBfFXBczWzH8PUcRJVARsVMq0iNgQIOMHw7NOK6DLltTr3Kgm8vpUjUI3I57e045q13pZlWKkVKR0hNwGQx8JJE94A0bSBjnC8MMU9rwbWtnEoFXzdQqO8Mr3bMY8em0fFOmAbWJuBB6VlYJmkqaaRbwmpIGg65LajqJlgR1EnrjK9pKilaa06hqBvG7uzE1Kh+Jyhv0ANha2+NHk+ECg9AVXq16lNdQRm1JTAPgCIPMD9jDvBKrDnzbpQZ0LMX1KCxOskPIgHawECCTpO2M5T4hnKwcqNZQyyv4UiDYyRJN4G/rhxxRjVrKl1nxG0MNTMw9NvcYi0HRKj1C0VlekUWRTphQWNQwPF41UDa2v8AluV8+RX8FmfzYCUalWgve00JClg0MALmDBAMbDkeYOAqb1TWVaZp1aPd6oWFdFFiYNmBblMjVygjA3Ccuxo01atCNGlACCjapYOI8QpsSRIHxHe2KMlVK5oPX8TV6bd2AIAg+GRPhB0VBc8hhZSpNp5Q8IJtJrDL83lQaqtVX4dtNSCvUtJC29fbngKhlkdXqanYrOl5Q2kr4G02uDcYU9pKCadYpAEncNaPTc/4xbwGhXVD9oQpEKkkiQ07Cw5ierjrhocj63I6fGu1RHlPLJmEQrXqKU0g6ai94AWv3mkqJmFG+4jF/ERSXVTdRIPhHeP3hINj8G8b4ymerNQZHAs4ZWAPxRzkbGWNxt64E4bXYuLsQqkqNUHVczczM+u+OpyygWoYZoKWbF2YtUNE6dLDxXUwCTB3UbLBgSBi/heWprm0KkqGosw1bEt4EE8wQOXPCtVqZhwqeKqSsgSZMPpN97R9J54M4vlzTOVy6uDUpmGINgdWsrr56Gkk7BmI5Y5YxZzz4Fma4TLvJAOoyCbzPOLYmCavCasnWlXVJmBI9jz9cTFvT8/uSyKsxIqidpmY3HXFwq3CrY7sRcj0B2k/hhhmKTHkdKNAtz2m9idwBbEpUEUNOo6plpVT+NoxJsskJqLQkRY3ufYfQYDRjqGoeDXpJ9IkesY0lOyqlovDWaABYWttz2tiurlV00yVgd4SdzJj4iYtJjATC1gWd8EeDsv3dMbdP1x22V+8lQHVzGoDynBnGOFl4dd9iD+PzwNkMlUozq0spjw6jE7z8PTHeLQazRVUyji2oODz8Uel4wdl8/m6SgCpWCpsizAHkJ68sdLT1EaihMyNzEX3gfhglqK2NgY6sfWJ/DAdPaDFNaYDmK9Z6heqCxtBsDAtubk+e5xW9IMup4XVPiPnYz0wxqubaUBIvccj5iMSlQMksikGNMmQtr2i3rgBEVFypewPgOoN0s34gHDWtTbu8vTCEVGaoYiLO8r6CBPpiVsoWZwAACIBMEEWm4uJgW8sW5vMNppkjxqRt5Re5vYY5t+AKK8jfsnS7xXoXNRCxCmbKQNUCY+IX35YJpdlXNSXSEAIYjdjy8IBIPSxwiz+YFqtJoZGB6TyPncEj3w5HaarSKlXkASPFq33tP754hL6n+0qlDyG5ThLMairSan3kAM4KqVNnYNomdB+ExJOORkNblF0sUamtYK2l9BPi+OBJCtI3E4uodt2iT3ZPob87C4/vigdslALEE6iTcXUEi2wMT6/LEf9X/Er14/8h5meFrVqp3avRVPuq6HWDBAPxeGFjT5nGB7U0x/GVwpBBYElTYEqCVHkCY8sael23IVzT0kqLKREm8XJj54W5ivljUowq1CqgVWCLclkJba5MN13gdMNwymn6kDkhGvS/wBxDkss9KpSr2C0q6iAbyhV43kSpwZwLiX/AFwrVV1k95VcbFtQeQpBETIHzwxrcRovVq03bShLFAUYAsQoBECxABjaRHSMAUmy9MUn1VA7qEqCCSBA1lZAiwPXfyxfve0/0JqFJ01+pblcmXqUQacrVbwqtrjcU+oSL7TG2N1RpZesverSuPAzXuRY3OwmLW59MKanamgoV6a0ppLppW+GQBpEwVnaem+EFTjHxgajUe4iTTSQCxWGEsDIkkjoN8J3lPw0B8aj5Q24rmsslVNQDPqGopLALBH3ZmJ/xhnmuKZUGkutYbSjgPfSWJYqDzExB/m8jj54/EGBcsPEY9vkfScCZms7lYuSLAddpj54s4yZP0pG+4dQQI1RRTFQUKjAuYIlkUuAZGplchRzLDGZ4/nHavUd1DvzjZQPCgA6RH1xs8+pp/8A4UCaQASS1So0AUkCkaQC+k7n4cVZbhBy6tVdaLsy6qxqE2IJY6TOwllsBM3ucQhyLZWUWYGhR7z4grsASFbZjbwgjZrW6xHPDfhylsq6IzU3VlPhBpkG+vUF2VdzbE4vTltbd03fUwx7vSQoJIVbXBHMcpA5YS5zOFSRAlhvzEHaxvjR7tE9ZZfn8npOWpagWBcE8l9+Ym8nmDyxXlkpU3ZWQshujFNTEbNEH+YWnrOHVTgNfMpRrrUorqpiA4uSTLsYBuSZnpbF1Xs9WGiSrlAQe6UtO1jOwg3/ABwO6WLA4XkD4OUp1XqUi6/ZP8SsGDWWfD8I8amfwtgDMFK7gqSqBgqqbnSzKpHlAg/TDr7U0nU0QKjEDuqR1FaasGJcywUu4piLWU+WBUoToVQoZGqOVDrK7BdV7fFcTywY2JKvB1xqvVo5irTFYgK7QATETIiTtBtiY447wx6lZnphCpCXEEEhFDGZ/mBxMVjpE3sJzjGSJtAxxlaSlHMCY6eWJiYcJdlaS+Gw+WGr0l1AaRE7QOuPcTCPZxRmaChrKo35DywRk8umk+FdhyGJiYIBHnP+43+788E5agp1Sqm3MA4mJhnoHkJzlBdQGlY9BhboE7DExMcHwdmkpJkA2HL1xVToLfwr8XQYmJgHDEoBTeABAERaLrtirK5dDcqp8Q5DocTEwqC9BVbKU4PgTb+UeXliVqCimIVdhyGPcTHeAWKM0gBeAB6euFeYQBGIABgXG+JiYYJTk0F7D4enmMX5ZRYQIkfU3xMTBYI+B26DTTsPg6eeLaaDRsN+nyxMTEGVEnFx9oTzIEn/AMRiZGmPAYHxdPPExMV8CLZEzLlUBdiO+axJIsoj5YpTOVNRGt46ajH44mJjqVgsNdySCSSdYE+RBn8B8sB8aUSbDExMCOx37Rc2bqAiHaw/mOGWWz9UpUmo5t/M3X1x7iYdrBJMGUW/fljyog1bDfExMUQjHNFBpFh8se4mJhWMf//Z"/>
          <p:cNvSpPr>
            <a:spLocks noChangeAspect="1" noChangeArrowheads="1"/>
          </p:cNvSpPr>
          <p:nvPr/>
        </p:nvSpPr>
        <p:spPr bwMode="auto">
          <a:xfrm>
            <a:off x="155575" y="-1698625"/>
            <a:ext cx="4714875" cy="3543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xQTEhUUExQWFhUWGR0bGBgYGBsbGxoeHB0fHBceHBoaHCggHSAlHBocIjEiJSkrLi4uHSAzODMsNygtLisBCgoKDg0OGxAQGywkICQ0LCwsLCwsLCwsLCwsLCwsLCwsLCwsLCwsLCwsLCwsLCwsLCwsLCwsLCwsLCwsLCwsLP/AABEIAMIBAwMBIgACEQEDEQH/xAAbAAACAwEBAQAAAAAAAAAAAAAEBQADBgIBB//EAD8QAAIBAgQDBgMGBQMEAgMAAAECEQMhAAQSMQVBUQYTImFxgTKRoSNCscHR8BRSYuHxB3KSJDOConOyQ1PS/8QAGQEAAwEBAQAAAAAAAAAAAAAAAQIDBAAF/8QALxEAAgICAgEDAgUDBQEAAAAAAAECESExAxJBIjJRE2FxgZGhsQQzUiNCwdHwFP/aAAwDAQACEQMRAD8A+m/ZkKSizA+6L4sOVokSKanzgYEDWUkiIHoMeU82pmJid+WMtMqFPQpx/wBtP+Ix0qUxA7pZP9Ij8MU0MwWJgGBzwXTwvVhs9/h0j/toD/tH6Y8GWQ700/4j9MWPYSOWKI5n+2HULEci4ZWnzpp/xH6YFzlFQbInsq/pjpswhVgCQd8LmJqMFU2Jg+/vhlxg7HZz6rtRRmBuAviI67RhnmFQbIsn+kfpgAcHdaqssFRG/TngvOE6p8sHomBzo4WqgIlEn0H5jHOWzNGoxCqCefgH4xhVxWsCoaL9Pwtj3s5qLs5taI/T5Y58OALkyPGyyfyL/wAR+mORQSbovppF/pjmpmdJuDB5jFiuCLGcS+kx+6PDl0O6J/xH6Yqbh9I700/4jFsn2wPWzRBttg/TZ3cHz/DqSrMRH8sfmMZXNrO23SI/LGlzuZJQydIwjq5g/d/9v0xfji0JKSYrYwNgY6iYwPmq5jZR0gDDDMAkbBT8sKMxQJ+H6/li8UTcgermLX35CL++OuE6i5OyDqBv6kYr/h7X/XFJBAjVA6YrkmOhUTcFZny/DHNNRNwPphIV6G5wfw2rA0yT6gRhooSTDagDfcWOpjFSmlMQPpirMG9wMULT9Pww6iTsaUssgBa08rb/ALGB6gHS+PTmug23x2HLeU+VsHqDscU6yxDIJHw+fngXv1ZZKKDeQuwgkbnnG+LKmcADUwYeZMDlaBPrM4znFs+2orJsLgc/OxnlhWloom2F184UNuXMHywz4TXJJBeSADB89oxkRUkCdpxq+zeWLVE1iBA9bCfrGBWwt0G5rPQxExtyHQdcTHPHKIFdgAR8P/1Hlj3E0ObytU0oFgSVHtyxSKRsSIGLUSVSLmB+zgiq8CIn1xj61o038nmXcjYxi0ZwraL9cB035YD41xujlU1VJYwYVRLGBeBPkfkemC1WzlnRp8tWDKDz6Yrz7oI1uqnYAkAmeQvj55V45mq9Rjkqg0AKaY0hSRbXrLA7ExA3jeMNOI8FoMjPmFFWo5UsSZgwNheBqk2sJwI3L2hnHr7mMOIZinSbxsFBuOpx5wTitHMVXpJUOtACysrLY7MCRBE2tzBwjz2eTvAXJK0j4gDsGWLrPKQRztOHKPRSmjKFlo3szD4hveOcHFersRtJB9ftZTWqtLTUDE6QdDGTtvEAeeCOIcYoJesxEDkJn0AucZTieaphw4YaypIUxuSNR+U/LA1DNIwLzJgEC/MXM9R0wy4m8E3JbNG2YoVqfe0nD0jIBE3gwwIMbG18D0M4KdQMB4drTecLOF5x+4K6gVvKNcLJLAiDsZ264Fq1xlabBVDVG8ahvhi2pQJ8NpMbY5WnTC4pq0a6pXaoYTn1MEYvyid2uk7zfCvJvIRwmkwCykgkEgGCQOhwfSr9cBr4BbDGzEWwHVFrY7tihqnngdTrAM2JEEgEmbn++Eua9Yjpvg3MIdRvz9fTA9Qc8FYDVgWoiPET64FzNTz9PLBecQ/dE4AqUyJLD5nFEwAj1QNzHlgc1iTGkEef9sFNSvcYGqsAbCPfDpsWkd5XJSTM4Y5anovF7/L0wDl866ggDfyvgihxFRvf3v8ATFIkZJhOcXSJn2MTgSZnTJ/AXxcuZlQR7z/fFS5mLKJne2KeMCJZyOEqUkpXpamIg+vQG+FiUy6WYre6xy5QQdvLC2nmHcEaoUHrf647y9bQQf5T8+o6YRNoeUUXcXriYUCQoG1+h/XGYzdI6iCQStrbRhlm64qOSTHIAdDgC2og3UiZP1n645KhvAVwfIBiGUSQBNzHyxp3yFTSO7IJm82gczc3jA3DnBVSCbWtbb8pwzFXw+EkcoFyfLHSk08CUnsA4jlmSoy96x2vpB3AP54mLc+xD78l5/0jzxMT7SK9UbelmIRQByFz6Y9qZu9gI5TisMNCWk6V9NsVIkkkjfGdRLSYRRzBm9h0GE3afKKzq5iWXRc2ib/MH6DDP+KoIYqVERjsC4BPoMZLtD2qV2ehTQpp1L3rRNiQ5RWsSIte8yJ2xPnScaRb+mtTsuyXGqeVdwqCRTE00WWVQZFgLC5tuelsV5ztKgKMDrFYkKEsJMsBqNvPaLYx2XqIBJ0h1aRq1EIZ1NM+NgxkMrXBIibEeZlw2pUR9DEMAxCqtTmwEREx90YnxSlGNFeSEZyto4qcXeodUES/d1FDgAn7h8CAxqj11DEbjeZ7tVfxBKgQhw5hlMLuL8jpPXFHFFqP4gKa6kVWVAwFhZoNtVrRtgfK5WqwNlJkG4WSVNufUCeuHSVXYfyCOK8YrVdLVaayGeCFiQLNE6ukY0vYHMJVSoKxJqaQwFgAp2uB7X62xhc9TIDagAb8o3Mnbzx7TrvTMrYnYybWsBJ2nF4q3ZDkwuqPouezSd4yCF8Q+GdR5RNzE4G4tnRVCwCWMAwb+e2Pn1XPVS4OtiTe59Yg9IjDpOJs5XSzHSfhsrcx4tO5N4O3KOeLOVLRnXHbPpP+n6ua1YzK6PEDeSW8BHQwG+eNYtETvjOdgT9nUf7zaQehI1X6CxFsHcRoyplt9738rYjBWHkdMaVHG2FuYSTPy8sThikhVb+/lhm2XGGcaYiaEjpvC4HecaB6C4FzKpyEnyGCondxQ1AkQTHvgXPZVQAZDRysY9cFVKZBuJOB6mX/AKcDoN2EeaDMT57YEoZMzJBkHnjQhOi4AziFiLwZgCcUjERyBM/SGmwM7euPMpllCy6meckAYqrMRva/phfmsyTYHe3nilC7COIcQ0EBI9JthhRq6lIFiROq1hF8LeH8LpjxVTqI2UfmSR8sRuIVKj6k1BVs4gaekD5Th08UxHHOAIFF1DVN953nffAnGeJsGvPLbrjrNCmdUWabEX/vGEeaAYFib7DlPkRPLCFaC6mdLEX0kQD+mGFPLm1RzpW88yR6csJ+FMgqKGWVJAO8ieeNzm8ojlUUgap1H03+fngrdiyxgT5bM1PhQavUm3yMD3xrsqxKQYmLnlPlgKulNRCAD0/tjzInXYCZttJwZvsTiqCuIpDn0X/6jEwu4px6klVkJZisKSBIkAAiZ5ER7Y9xCpGlUbWr2hy60C9H7YpCsq2Knz1RAnnha+fzLJP2OissoVZg1PUJEsBBv9MX8JytOirMgUM95vzubHYThbxLMyjHUBp3MfMQMQStWy0nTpIAzPAKY0F7hTLGJYn/AHE/DjP8UzQWsVUeEBgbxIJ6gR0+WGef7TKJUC9oMjSZEMBHMWMW35QcZPiOYctqN1sDFjf4TabTynCdY6Wi0ZSWZDzK5Re57xV5sLwdgJ5c5O3lg6hl5IjnvysOkfu2J2epFspsPvfuMGU1CshmNJtEnaOnvjDLk6yf4mv6XZJiriOUCttNlPM/nhQjtoJRgjBhdisXmRecaLOJ3lYixGmbW223wiq5B2R1iSKi23gCemKxnhWKot3QJxd5R5i0XtyEHCvMrBaOXrGHvGKM07WBXbob2wszGVECJkpefIxjbwywZeeLsWUaviHMY2PCqVMqAxhmfSI6KBJt9fQYxeSSawHmMaHjrFFp6TBBcrG/iMflis3ojFYPqvDq9LLUG0hnKglxqvbcwPfzwyWpTqoKtNtSuJDC4x8cyHaGpUXuoJqG0DaOu2N5lO0NQHK0qVPUoUJVWBuSAHVrC+/ucK5KLSE6NqzW5Cqe8HTbBmazMTA28sL1piCyFSASDDAwRuLbHF9EEx9RhnWyKRyleWAMGf3vi2sV2MeUH9MV5uSDA2t0uPxwPSRmESPPqDzx33OLTTvtgfMCDBtHM/lgvNsQAbk2E4XZuoxExI5HBRxWlJTcmAdvP0GKM/ThPABM7mJ9sdU1DCeY/LfHlRTP5YZbBRk+LUDAkxacCcISiSbnWBIBH1HU4f8AE6aKD8x+czjF8QdZJBKxYQb339sMMtUWcczdoVzBmfpvg1oooJYVA6GCDYec4y2ezB0gAzFjH1+eDOH5pBTCtIKk7HkeW3I/jjqth0gDiGYuY54CPX/OLs50AtfffFFGlJ9MEZGm4Fk6aMHqamYX0qAQOkk8/IYdDiqmSomNxsY88YujmmXYwev9sX08w6knUDMSZnHeRXG0bSnX1KDYAjkPxJOLDxBctQapHiUQo6sZ0/qfIYF4TX79ZGw3EG/zwi7YZ8PUFJI00rHzY7/Lb54L0TjG5AWVqErJkkkknqSSSceYpy5hRiYHUoazj/HKqMAxikWgkeHRtEgGYtFzB6YAz/fEaCzyGsGsrtfwxp3ImB1jGk4xRRBKKG1zq1XAgTEdPXAXG0qfxNLU2pe8QrMQNtrAfj648vvdHpdabE2aVjS0usKzAlbAhlWbQfCRJ2wJnnZZHM92CxgFiNyQLiY5xjS5nJL3bvpjTeRfcEb7QZm2M/xjLt3aEm2tLevLp9MHjmm0dONJms7PKTQIEffta5nb5TgWuxaDbexj5X2tGCuzyhaAkGJY3HU8ztgMqCygeI26kbGfLzx507c5fizfHEV+ARXohKkC40SDAkj29emKMvmNAZh1M7TYmfww3ThfegOxMDUBb9DECMLK6qpFNmCluVhN4j64eftQnDiUgSvFREQL96dp5nn0ws4pl4RuW/K+5/tjUmiENtgIFxvc4zHHlczPyEG++NP9PLJDnjkzHD6X262tIw77QrpRLXt9WM7+WAuE0vGJ21Rhv2spEd2vkv4nG6T9SMUdMQy1JppnxfzGOY/duuN/2M7QM1DR4e9MloHxCwDGegIt+GMNRpzaxM38/brh9w+sFhVWJt69ZA2v1w0ErsTkWKNdwZ6eQFWpTLVnqldYmNj4iF2BgmN7xfGi4Xx7L5h+7p69ZUuoZYEAXn0j06E4+UjPeMqTKmBP3RzMn9+cYO4LxxKLlklzszLAaDcAMxED3wnI69p0YX7j6ImazTBXanSNMMNagsG0X1MGYgWtaMTjnE6lBS9JaZQ3UEMWI6ki3yxc2Z10KcEAMCGWRIDDZhFvXyxjO0XaZqFYoiahS0n4hDX2vECQflhlGoJvYl3NpI13EuOpRp0zVV9TqNWgToYqCQJ3iYtgnKVRVCaSCGXUqmxI/wBpvjLcdzH8QqsFgOqkSAYMT931jlhLxEBqlJSxUpA1BiDpEbMLyII+WOaccs5KMtH0FqCo0QTaR08/lgfOOovtHMYD4LxY5qpUpuCjpJDC6Msx7HbnfD3L8FDqw1WKkTFgeWGUlsVprBgMzm9TOWuOQjyGMbxevBdlHhm/v+zj6BxLspWpBiWUgnlz5D0xnM1kAKZpPfQNRj4iPQbnlHniyaeiadbMVScaj1Owx4mo+cm8YL4vkTSaQtv1vz8jGOkYpyAmPPDoZs8qUmYH+mf74GpVIkR68sM83mRoMjx+UgEHqMI2qjYYVhQ3qZLwggEze/8AbBPC+Ed5J5C1+vPHmWfvNN4UAah5H+XmcNe/hFWYMi49NvXBoVs6z3EP4ejpogCDJY3nkI95xjldtzpJkzffzxqM7UdnqZXSCV0eLlBBNugiPW/lCXuVUFgAw5e2IRnZd8ajoKyqyoOn6/3xMd0M9TCgTHkEQj2LCT+9sTFbfwTpGz7QU7QBJ584t+xivjpJzOXBtNVbiOUTvgjOEhoPleZtF/XBnaHKgZnKGd6h5i30IGPG01+f8Hp3d/kZ/imTUZiu4r6iaQ+ygnRYQZ2vvhTxOiRSpg8mpzv0jphzxjIMuezFRh9m9NVVpFyFHLfecC9oaelKWmSJp38xikH6ooWWmxjwBf8AptRHWBvebYGp8NYy6+HYXsGBta45DBXZp/8Apgf6mPyw3pUopIt5N58vfGNf3Jfia5/21+B3l+IaQEYWCGCu/Pkd7nGe4pXQ1KLOneG8MWIKG1/PDmtTlgCTIBtbf5YWtRD6WK6iPhOw85AxWUck4SpMu4hXMhZJG/KLR9cJOKV2Zb7X29MPxWBKkr4gCeW/UdffCribgrcDxTtH72wOHYebOTN5FSIP9agfPDPtYx10h/t+mrHHZ8DTJ/mO3tgntv4qtCLeFbemqTje5XNIxpUmIUrRUtB/xbBtXOFaLgfEVP4H+2BXpBXMm9tvTHTp9mTF9LHDOmAMpt3mkKCA3xRG/Ucr/vzD4QHNZXB5aXnpG82kyIuD74c0Ka03BIAGkmJ58sLOFLef30wkZbOktGqyubq6aglQCoCAEQpFm2Qb2tGEecyNQLVJMszDYmwAAAhQvnJvh5whEenqJvcR84Mkjr7Y54pkvsiQwJBXzi14OF7u8ndEJ8/2jrONMd2QVEiTNugsvzNvlgbOZ5q1VAsB7aifgAiwMdev1GL8xRJEcwbAX9Tgjs5wpqtQ0ipbWDA2mJPMx8zi3dtZJ9Ejf9iwDRYgCZvHvzw2fNtdQY97YB4KKGRVcvmK6jMVmBCsTzOlFDRHkNr4YcRy+k258hhofBn5HmzpgKtM0pvF9V7aZn3H1x884nlmWqWgsVMEn+U7T6GMb2pUp0+6r1J0qpDkTYKCym29jHucZXOcUo5ioxy7akBIaVIIMahY+RmfLAfI1LBSPGpRyYnjOVknUfi68o/Y+eOMvkVdacwDJUm/3o0iB74e8Sy4MajeReNrCPlGCOCZAhgWSfHqW9hBBOqfePXliy5cCPjyZ/jXDaaakks6rO5t/Ttcg/hjF1N9vyxvv9R85qr1UpUtC02KFxOpoMkt0nl5R1xl6HCXqeOmCU2Zv5T53kbjDqVpNgWC/LcYQA6qQJiAVMTHMgc4584wxz9XTRFQRLDwe4sfUDANPhCKq6izMeSmw9bYZZzLK+mo5C0aYEKZE/1HytAAuSMCU+ibZ0Yd5JIszVdVq1qlirwq6TB0qIJnYL5n/Ofq5kudCLY76eY6Dotvfc47LvmqmikIpiJPMxsW6DovLnJk4dZbJqjKqxtc8ydEm/ryxlTUMy2an6sR18guS4EjIrFyCeQWY98TDvKVtKKvQYmO+u/kX6a+B5xPKDvEI56RufzvjntAx77Lx/8AtP4eWC+JDVVWBtpHrcQfW8fPHHGsuBmcqSd3cmbn4Sfu25bYw+V+Zsw0wDjDEgMbSI35iwgXNxfAXatAEVRyNP15T9OuHfEKY0rpECB7dD62+uE3aYzpEEyU3m+xNhFvnjuP3r8xZ4T/ACCuzisKSA/zm3qxw6zerSq7BZHkTI54WdncrakTIEarDnfa3ph3VpSSEnyAEx7m2IxXrb+7NE5Lql9kKaNEmo5O8kcj05+mLquQXSiK0FQSduvnj3K01FUq0S34x5emG1DhbsxbTAgi5A6csaEleTNKTSwI+5UyCQCNjAt0/wAYQcWuJF7GcaPOZEozTB98ZnjBvq5ncdN8PGCTwBzbK+ALdAAN5j8bjHX+oCD+JpCTamB7+I/njns832tO/Pfr+5xZ2+ac7T/+MH/1HTFH7wJqmZniZOq24Efpv64Ydw1x0EEHz8/fCXMZmahmCA39v3+eH+UfXVgXU6RO+7CfpOKaQm2W52RVZbk/oJ5WxzwujMX5eW+LOIwKjEdB5zY474RQAKz5+/TE9RG2PuF6v4cFg2oz1ny6YPp5OUCsYv684gQfUYIRbAWPhki3nN95sMSlRLmZJG3Xf2wiywvCF+c4fBBUEATcjmbXwR2Oy5XOUp/q6HkZvjV5TJBQdSztIJ5x5bb4B4atJMwhVCLndiYsRbpi8VgzylZl/wDVWgTxHLMOXcztyq7Y+g8XyrVGhDDKC6+cbr7jGC/1DbTne9dgEQUouL6Yf8+fXFNH/Vo99qeiDTIhgARFpMMxliOpABnYblk/gWULSNhWAbJZkKd0cgc1YIZHuPxx8+7HUwadY7TUSdwR4P1xq63HKFcVGoVBL0WYoTBIgiehg7wTvhV2JyXgzIj7yGLX8BOw6g/uMSt02yySVJCnMytWDN7jnsY+RGNzmM1Qy2XTM1RpRzIUX1E7gAn1IPLGK41k2DFgZABiT6R+OHycNbP5EZcEalcFCZCiRodGP3WLCR5nlOGw6t4EkquhDxrtnWzDMlLKU0WqBTSs6FnCAyJfbl5x7YznDuG1qVXvavhQfERGl+QAAN5HP3xoqvC6+RGYSqxZKaos2CyV1FRqiYVheNzaYxlqPFC7GKatY2ZtupgmP3741LpFYINSZpzkRl6Pf5ohdXwrEluYAWbkzsdhvAMYQJla2ecOwimNhy5Ax/M3ny28sPOF0hxXvXqse9y/d31eDQ2oRYAKJWZG5O/VhxbOrSqZWjTC6Hgl1YEASq6QBt1PkDHllnJuWN/waYJRh9hVx3hbZTLs1DSLquxnzIPM2388A9lMg1TLK4ksXck73krzxre1XEFNOoFgqAQQDaxOkibfLljzskIyFFWQoVDQessSGHqDhJp9KTOi12sXZfIyoJVSffEw9VTFxPviYT0lakd5nJ93UmZkrEEW5+uOu0dHVmMqAfCWqRH/AMbdPPGgp0Rc6ZJgx+H1wv4zklOZyghj/wB0kdfsyPKLkYg8v9f4HTE/EMoNEsxU+GZFjbaN+nzws47lyrJPMpGwsFGNHmar1a9aiUUJTVNLAXMgagZPWcL+1sB6U3Ehd9unLB416lZ036Q7K04yuXIIMopYRczsdsM+HjQAQLxgHh4U0KA6Ukv7bYe5OoiqAon2wGqFcha+SUuXI8RHn7fhiyvnghVTcsYEcvXDKvS1sCAf1xUeAU6jAnUrKeTW/tgqryK5YFuYyockiCLc/wC2MBx6jpa+xaNvLyx9JqUmpFkJ22J5jljDdosmWMjrNot9fP6YvCNCuVi7hNOXUC0fnjntuwGeA3imot501/XB/Axcbz/jCntYJzrNIkiPki4ZL1BTMxl8oGWTzY+ov/bB+Qod3XTxEqzgdNhN/wBcJqGaqCyrIBPInnJwXTr5glAEuD4LEGfK/lizTFtDvidM98ReDtbyjD3IZBhpIHvHT/GBeznBMw9YNmZ0x4jaR0vPXl64c5vjwoNRDU9a1GAJEwouTAP3gsGNrHEJSV9Vsemlb0NsllWbYHz3Pr6TGD+FMysLbWiNhzv6Tg3KZqk6k0alOogtKHnEkGNjBGCBW0j2nqMSt3VAbVHWbcyYnTNh1tblj5d2xObWoac6UEMHUkTJGmwM7sLn2Ix9NNbWL2vjIds8wswyvYr4lgmQVYEXgbAXxZycIolBKUmZLK95nKemudVUMoDFYMBXEnkdlvbbHXEuzhR6FwxfMBbHrptFxIDT+uNRQpZcHvKRABYa40bj/cxIFybdeWGucCVnoqqStM6jJpybESCWsROM8uabla1/yaY8cetPZ8qz3D2p5jLgEh2ZixSQJYywXyCmPOD1xqE7QZnh9XVVCvSq1OkEhZEgxuALcvrhzxP+HFVKhp1HahJIVqYECPPrAtyBwm7dZ5c1ToqwCsr2iII3POQdJ2jri0ZOdKS/ESUYxTpmwzXD6eZValME06gkRa5Hh9PTCHhNSplGNTXDGxWR1MMV3MgRInczGPpuWpo1NdEFdI0kbRFoi0flGMf267NI+mqJSoSAxEQQATtHxcpxn4+am4PQ3XtT8ijj/als3Rq0Rlg2tbuWCkAG0QJMXiSNz1x80qcKqliI/wDEA8vp9cbTJcJaCVZii2kgqoBP3OvnAwZwXhpqeIaTBIcENKkf+RvjTGTjVLArjF39if6cZH+HpVzUhe8NOA1p0ar+xbAHaxoqZe4kOJKmFuw8UiRt93Gp4kVpIFKyAPnJ5HC3M8EepTRmEQysqi7GNptA540+1WZFUpF2a4dTq+FoKzqEW3nly3GLqlUJTA0/AIWbRHQHfDGlWREXUAGO4YAn0wg4q6PRBBYw4CGZPnJ/fLGeXG6tlVyLtSCl4lYQFjzBJ/HEwvy0aRY4mFSVF7kabjXaPL5Q6atRtYRSEAliDIBHI+2MP2l7fsKyNRpwyxBceLSRNRWF4m1wZ2xh2oFpYyQpuSbRPLA+fzAawFgInr5xyxSPBFMR8jo+wcC40MxSbMIjKzHSZFzpuIOxAnFXaI1HNFmE/aDb/bPyjCT/AE0z1VqdSkKR7hJY1b+FmC+AcriTA6k40fFapHdXMAn8I/DAXHTwLKY34Rl5o0xzCgfKcMGQpY7454SwFNW2AA3iR+/LFnFXJINzIt+WIqNyOnKkXZarJ3wfRzQU3jCXJNGxPnb++L0rAtE7/X64r9Mn3BOLZ5HqFkbUCBJE7ix/AYQ51FaT19MatsnSAI0AyZPqfrjO53LhWYWt1j5b4aNBtinIUgjDYjbGe7RoBnLkTpn6AfljXZLLDWTyvAHP35YW9osrR7+pqIUCRJYAiwIiT1/DAclFlIqzG8JyUosi0sWvFgT+98MKlJgaZUy+pgTG0C3UbYK4lVpUqVPSC6MCPCRJJiDJ8pHvjrLU9JBM/FMEi0refPAVsdtIf8Wy1X+DpN37qWpwQpF9yeXhNsIy4zmlpdVQFJnSS9gSQDH47nG8p5ZalKkCDoVKZgW+JJA32vjN0+FiihVU8JJffm2+/LbGPvSl82aow7NXozfCeJVclUIy4LpU3RgQq7AOxm5OmJtv5Y3HZjjz5ui7OgWpTaGRehjQ0EkwSGE7eE4TcTyPiJKhbKAByAEcuc4TnMZlaoXLpUQhpaoCUU7AhzHisvwCf00xmpGWfHWD6bkKrOLLzuT9cYH/AFBoulaFZ4qFG0jSIlgsSBMalJgnHHFeJd2KjjWVYqAoJloY/Iy0898H1KRzGXylQzq+zDAm40sXgnyEnHcnLSTaBxcNydMT8Pzf8MEnvajVGbu6StBa+5JFhPOPbGxytTiZUFu5S3wGpWLf+TK0A+gwjyWZo0M4atWGFNAEAgb3HxRzOGx7b5dpnVv/AE//ANYfjhGUU35F5pSjJpF2fyveUS7o9OrBt3jOpuLg21C1wRNxjL8R4Ee9mSUkjVUOx0iDAWSSQLepxrR2go1qbImoMYIsoA5NcE7jAFbiyDRYmNW/O1vTFeOEtEpzSNvlOJ0Go6qTTTSRcEEaYBABgnkJ88ZLM9p2zGY7rRNMfAFFyZiSTyiT8sKMxxOSPs9K3uBzYRJ/X3wrNNnIKMgYGIbzN8LH+jik+3kH/wBDvA77SZllpsKSA6TIBnc8hHrb2xnuw2bY1KxYtqbQIEfe1tv6Xknlg/PUD3NUFzOxmTFoXnsJwJ2LylOl9rVqeOPhm1hpkgjeBHS+K8nF2XVHcfJ1bbHPGs04UKZLHVNidza8Xtgvg+eGhdRhhEwSQIEH89sKeL5moW1A2FgDtfyHXrj3+LQUTYBp5TbnbfBlHQkXsT9qe0I0sYZ9RKifLfbYemB+w9b/AKOCbLVYifQfrOEXHc6GAQXvPO37nDHsk2nKsAfic2HthOVegrD3GjoMIu4Bk/icTApJ5IT5iffExDr9ivYy/FkrMxVKZ07zI/M/4wkzdBkADKQT1/zh1UIqyrHQ4+FpgHyMWnCatRKkq1iN9V/yxpjehJpbNz/phlqpqVSKkU0XxiTDFvht8MgjfePXGq4lRIamOur8MYnsH2g/hlddB0Er3jAbrc2kgD/GN5mdNRUqLOkrqWRsG6+2OjslyLTG2VphlWJso259ZwQMvEsYgdPznHmXqoqC+wiTbF1ZZAggr8xPtgaYmymnXE+ER746pU4uWIYm97fLFdShGxM72FgB1MYqLkG/yj+2G2hdB1d7TM4V8Spq0kbmJvfBmYqN3bPKhVEmeQBGr6TgTjGXY0HNEqapUlGNxMSPbE4lWUUaUNYwLW3xneNZYnMuVSmSxMl5MbRA5mMB9huN1qy1WrVASjALChSJEn4Yn8bHDHPVAKparq0zciJMwBEkfPywvIuuWU422+qFrZJqyIgTX3TgmAFECeUWG1se8Y4ilCloFOmapIiZYgQNgrCNjcjn6Yzub4wa6VaYREUVQsjVLbtYkm/2Y/ZwuqIVI1EiRaTuMJGM3t0v3L+hfd/sbDgvbupTDtWRO7phBAUz/KIvyjn541bZ4VkQq4ZNI2iRO4NvocYzslw5HZzoNRkAKrz1kMquQSAVUtczaxjeGfAhSK1KNN5qU6ZaVaY0RAa4GmDJJty8jLk4It2kNHmkmPeLfa00WIIF456TBNj54BLRoAY6V1SCRvqAG08sLs3xdK4QUqzUS6rpqgDw3AMgmTeVIF5GK8vSqUVanWqd5UlrkASIVlgAkXEmcCPDTDLltDDK8WVzUFFSE3JN7xGoR8PWPXpbniuWNPJ0WW4Y09SX8RgwRins3QAoNHxN5/y0xb/2PvhlVzyMaNAa2amyNGhogIZ8REc5/DDcqqgcTtiTsrw3vquavGgU9AO21wenLGk4fxxUJp10AZBvpvbqAN/PY4V8CzaZfMZlYeSZPhIWAIADGx5/XF9apVzTmiKbKzIGViAEZZ+GZnbyv5DGzja6oxcqbkzjL8WNam7U28CtDASTckiw+Rj/ABTk/EhCqHLKxJgyl1iPrhEcpmKT9wHqKGqDWAkA3gQdyL+U2xta3DWpqsN4xTUEbHTuNXIH1w027VMWKWcCcZqpTptpQ6QTqLLzEAXm23ngV87SDhlWSNibR6z0w1zVV0WDAtaWG+1id4wnzKrJbwEDZV8RUSTIF7GRthoWnl2K0mtA3EGqZgn7qM3iY2Nhy/D5nAuV4kJZdBZllYXSDIO8zcADfHnE65YAlu6F4JBBNrwsbk8zirJZYEhqYYFQbvYtsJk8zJ2wzw7Ry1TGdKozkS0KRuZJEC0wJif8YZ8Y4KcsFWsV+0/7ZVhDEbiTA+8PnhTlmbvVcz3codOm4kkEmDcc4wX2v4vVqpTSmgKnRrMr4jTYFoUkH7t43H0lySdpLRTjiqsx+cya9455AwbR6xjR9kuHA5eGFi7x1ItH1ws4gp70GdCgkHVzJBiwk2kMTyHrhvwfiKmquWS5VdZZfggiQAZvZgcFxTWTuz8HJyVbkpI5H9nEwKO3qLI/h3ME372JE2totbHuJ9JFO6Mtm6kyrD0Np+cYFrszmTqaBEgXgbTgzO1BN51Cw/Tyv1wDXSoAZlQbWO/yxWhWwjK0tPiJNxz6SD87Y3/Zni+VFDuWrsCfFr0ssEgbeEi1t/lj53lklQ7EmTpAPlBO5vO2OqbkEmbTJEgfQc8LWbC8pI+g8Q4xXNB4anoZWKV0LBgFN2KkWmDaZ+YnT9lM4K9OpqVgaS00fWCrd5p8UiI20m3XHzWjxKnVSnSCtQYNJqs0oBII8HPaeuwvy+hNxYsKjrVUqENSdSAsombMAZsN8I/u6Oa+FY7pUCBLRHMkxbrvyjGW4J2lLZqrl66LTue6cXVxqKqJOxNiPObDAdPtll61M06j1kNQgBQo1C/h8YAAvB323wjr8Gr1XBp0QirVJjXpJ0MZN+hsJ8RscFSS3/0L9Nv/ANZp/wDUevWXLr3asaGsHMMhghQV0rO41H6gYQcP7YVWem2grl9BQUgNV0WFCkAbtAvECcDdt6mZq1qFB6kq+nQuobnSGLKAOZsekxzwlpZoIumNNWm59tIEfIg29cFSi9ZD0kvcqH/ZOmKT5gMVTwq3jOkAiZ3vFxy6dcE8eq12Ud1Vo6Xi9JSzsZsbAEctr+Qxj6Vcio7ux8SkNN5BYFpn5/XBaV2UJpZgikwUMGJ8XoTO+E5ISk070V46imvksocOdzVQEoEKsdSySQfisdxBPzGOqWQFWtBcmOUbXgAjkTyw/wAvkhl6bmk2oVQ1VCoII0hYQ73h1IM3k2EHCNg7MWWbDxyyWIMrMkHSb3HmMTU27H6pI1XZkvTcAIHJWGYAEONWplCkbARIgzA3sMBZSrSp1qdVwiBnqoYk6QwZlBMXU+EDcw1+eGPY3i/d06r6dRANRQCJimtXVcxcSo8xBxmM5whigQNfXqvbSAFWST0v+GOjluLFb61JBXClRKtXLQtRGLVaTGPhIA9mKhTbmDgriqinUoBiwJBJgWTVqRZY2vIt5GdgCJwbJVGcV/CAaDtSJjwkWpjzcqCQIgFhiztDUpBf4eoO8aNTPqYadyqnTGqJLdCW2th5e4EdM1bcNBylSmh0syPBBM8wPqBfFXBczWzH8PUcRJVARsVMq0iNgQIOMHw7NOK6DLltTr3Kgm8vpUjUI3I57e045q13pZlWKkVKR0hNwGQx8JJE94A0bSBjnC8MMU9rwbWtnEoFXzdQqO8Mr3bMY8em0fFOmAbWJuBB6VlYJmkqaaRbwmpIGg65LajqJlgR1EnrjK9pKilaa06hqBvG7uzE1Kh+Jyhv0ANha2+NHk+ECg9AVXq16lNdQRm1JTAPgCIPMD9jDvBKrDnzbpQZ0LMX1KCxOskPIgHawECCTpO2M5T4hnKwcqNZQyyv4UiDYyRJN4G/rhxxRjVrKl1nxG0MNTMw9NvcYi0HRKj1C0VlekUWRTphQWNQwPF41UDa2v8AluV8+RX8FmfzYCUalWgve00JClg0MALmDBAMbDkeYOAqb1TWVaZp1aPd6oWFdFFiYNmBblMjVygjA3Ccuxo01atCNGlACCjapYOI8QpsSRIHxHe2KMlVK5oPX8TV6bd2AIAg+GRPhB0VBc8hhZSpNp5Q8IJtJrDL83lQaqtVX4dtNSCvUtJC29fbngKhlkdXqanYrOl5Q2kr4G02uDcYU9pKCadYpAEncNaPTc/4xbwGhXVD9oQpEKkkiQ07Cw5ierjrhocj63I6fGu1RHlPLJmEQrXqKU0g6ai94AWv3mkqJmFG+4jF/ERSXVTdRIPhHeP3hINj8G8b4ymerNQZHAs4ZWAPxRzkbGWNxt64E4bXYuLsQqkqNUHVczczM+u+OpyygWoYZoKWbF2YtUNE6dLDxXUwCTB3UbLBgSBi/heWprm0KkqGosw1bEt4EE8wQOXPCtVqZhwqeKqSsgSZMPpN97R9J54M4vlzTOVy6uDUpmGINgdWsrr56Gkk7BmI5Y5YxZzz4Fma4TLvJAOoyCbzPOLYmCavCasnWlXVJmBI9jz9cTFvT8/uSyKsxIqidpmY3HXFwq3CrY7sRcj0B2k/hhhmKTHkdKNAtz2m9idwBbEpUEUNOo6plpVT+NoxJsskJqLQkRY3ufYfQYDRjqGoeDXpJ9IkesY0lOyqlovDWaABYWttz2tiurlV00yVgd4SdzJj4iYtJjATC1gWd8EeDsv3dMbdP1x22V+8lQHVzGoDynBnGOFl4dd9iD+PzwNkMlUozq0spjw6jE7z8PTHeLQazRVUyji2oODz8Uel4wdl8/m6SgCpWCpsizAHkJ68sdLT1EaihMyNzEX3gfhglqK2NgY6sfWJ/DAdPaDFNaYDmK9Z6heqCxtBsDAtubk+e5xW9IMup4XVPiPnYz0wxqubaUBIvccj5iMSlQMksikGNMmQtr2i3rgBEVFypewPgOoN0s34gHDWtTbu8vTCEVGaoYiLO8r6CBPpiVsoWZwAACIBMEEWm4uJgW8sW5vMNppkjxqRt5Re5vYY5t+AKK8jfsnS7xXoXNRCxCmbKQNUCY+IX35YJpdlXNSXSEAIYjdjy8IBIPSxwiz+YFqtJoZGB6TyPncEj3w5HaarSKlXkASPFq33tP754hL6n+0qlDyG5ThLMairSan3kAM4KqVNnYNomdB+ExJOORkNblF0sUamtYK2l9BPi+OBJCtI3E4uodt2iT3ZPob87C4/vigdslALEE6iTcXUEi2wMT6/LEf9X/Er14/8h5meFrVqp3avRVPuq6HWDBAPxeGFjT5nGB7U0x/GVwpBBYElTYEqCVHkCY8sael23IVzT0kqLKREm8XJj54W5ivljUowq1CqgVWCLclkJba5MN13gdMNwymn6kDkhGvS/wBxDkss9KpSr2C0q6iAbyhV43kSpwZwLiX/AFwrVV1k95VcbFtQeQpBETIHzwxrcRovVq03bShLFAUYAsQoBECxABjaRHSMAUmy9MUn1VA7qEqCCSBA1lZAiwPXfyxfve0/0JqFJ01+pblcmXqUQacrVbwqtrjcU+oSL7TG2N1RpZesverSuPAzXuRY3OwmLW59MKanamgoV6a0ppLppW+GQBpEwVnaem+EFTjHxgajUe4iTTSQCxWGEsDIkkjoN8J3lPw0B8aj5Q24rmsslVNQDPqGopLALBH3ZmJ/xhnmuKZUGkutYbSjgPfSWJYqDzExB/m8jj54/EGBcsPEY9vkfScCZms7lYuSLAddpj54s4yZP0pG+4dQQI1RRTFQUKjAuYIlkUuAZGplchRzLDGZ4/nHavUd1DvzjZQPCgA6RH1xs8+pp/8A4UCaQASS1So0AUkCkaQC+k7n4cVZbhBy6tVdaLsy6qxqE2IJY6TOwllsBM3ucQhyLZWUWYGhR7z4grsASFbZjbwgjZrW6xHPDfhylsq6IzU3VlPhBpkG+vUF2VdzbE4vTltbd03fUwx7vSQoJIVbXBHMcpA5YS5zOFSRAlhvzEHaxvjR7tE9ZZfn8npOWpagWBcE8l9+Ym8nmDyxXlkpU3ZWQshujFNTEbNEH+YWnrOHVTgNfMpRrrUorqpiA4uSTLsYBuSZnpbF1Xs9WGiSrlAQe6UtO1jOwg3/ABwO6WLA4XkD4OUp1XqUi6/ZP8SsGDWWfD8I8amfwtgDMFK7gqSqBgqqbnSzKpHlAg/TDr7U0nU0QKjEDuqR1FaasGJcywUu4piLWU+WBUoToVQoZGqOVDrK7BdV7fFcTywY2JKvB1xqvVo5irTFYgK7QATETIiTtBtiY447wx6lZnphCpCXEEEhFDGZ/mBxMVjpE3sJzjGSJtAxxlaSlHMCY6eWJiYcJdlaS+Gw+WGr0l1AaRE7QOuPcTCPZxRmaChrKo35DywRk8umk+FdhyGJiYIBHnP+43+788E5agp1Sqm3MA4mJhnoHkJzlBdQGlY9BhboE7DExMcHwdmkpJkA2HL1xVToLfwr8XQYmJgHDEoBTeABAERaLrtirK5dDcqp8Q5DocTEwqC9BVbKU4PgTb+UeXliVqCimIVdhyGPcTHeAWKM0gBeAB6euFeYQBGIABgXG+JiYYJTk0F7D4enmMX5ZRYQIkfU3xMTBYI+B26DTTsPg6eeLaaDRsN+nyxMTEGVEnFx9oTzIEn/AMRiZGmPAYHxdPPExMV8CLZEzLlUBdiO+axJIsoj5YpTOVNRGt46ajH44mJjqVgsNdySCSSdYE+RBn8B8sB8aUSbDExMCOx37Rc2bqAiHaw/mOGWWz9UpUmo5t/M3X1x7iYdrBJMGUW/fljyog1bDfExMUQjHNFBpFh8se4mJhWMf//Z"/>
          <p:cNvSpPr>
            <a:spLocks noChangeAspect="1" noChangeArrowheads="1"/>
          </p:cNvSpPr>
          <p:nvPr/>
        </p:nvSpPr>
        <p:spPr bwMode="auto">
          <a:xfrm>
            <a:off x="155575" y="-1698625"/>
            <a:ext cx="4714875" cy="3543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xQTEhUUExQWFhUWGR0bGBgYGBsbGxoeHB0fHBceHBoaHCggHSAlHBocIjEiJSkrLi4uHSAzODMsNygtLisBCgoKDg0OGxAQGywkICQ0LCwsLCwsLCwsLCwsLCwsLCwsLCwsLCwsLCwsLCwsLCwsLCwsLCwsLCwsLCwsLCwsLP/AABEIAMIBAwMBIgACEQEDEQH/xAAbAAACAwEBAQAAAAAAAAAAAAAEBQADBgIBB//EAD8QAAIBAgQDBgMGBQMEAgMAAAECEQMhAAQSMQVBUQYTImFxgTKRoSNCscHR8BRSYuHxB3KSJDOConOyQ1PS/8QAGQEAAwEBAQAAAAAAAAAAAAAAAQIDBAAF/8QALxEAAgICAgEDAgUDBQEAAAAAAAECESExAxJBIjJRE2FxgZGhsQQzUiNCwdHwFP/aAAwDAQACEQMRAD8A+m/ZkKSizA+6L4sOVokSKanzgYEDWUkiIHoMeU82pmJid+WMtMqFPQpx/wBtP+Ix0qUxA7pZP9Ij8MU0MwWJgGBzwXTwvVhs9/h0j/toD/tH6Y8GWQ700/4j9MWPYSOWKI5n+2HULEci4ZWnzpp/xH6YFzlFQbInsq/pjpswhVgCQd8LmJqMFU2Jg+/vhlxg7HZz6rtRRmBuAviI67RhnmFQbIsn+kfpgAcHdaqssFRG/TngvOE6p8sHomBzo4WqgIlEn0H5jHOWzNGoxCqCefgH4xhVxWsCoaL9Pwtj3s5qLs5taI/T5Y58OALkyPGyyfyL/wAR+mORQSbovppF/pjmpmdJuDB5jFiuCLGcS+kx+6PDl0O6J/xH6Yqbh9I700/4jFsn2wPWzRBttg/TZ3cHz/DqSrMRH8sfmMZXNrO23SI/LGlzuZJQydIwjq5g/d/9v0xfji0JKSYrYwNgY6iYwPmq5jZR0gDDDMAkbBT8sKMxQJ+H6/li8UTcgermLX35CL++OuE6i5OyDqBv6kYr/h7X/XFJBAjVA6YrkmOhUTcFZny/DHNNRNwPphIV6G5wfw2rA0yT6gRhooSTDagDfcWOpjFSmlMQPpirMG9wMULT9Pww6iTsaUssgBa08rb/ALGB6gHS+PTmug23x2HLeU+VsHqDscU6yxDIJHw+fngXv1ZZKKDeQuwgkbnnG+LKmcADUwYeZMDlaBPrM4znFs+2orJsLgc/OxnlhWloom2F184UNuXMHywz4TXJJBeSADB89oxkRUkCdpxq+zeWLVE1iBA9bCfrGBWwt0G5rPQxExtyHQdcTHPHKIFdgAR8P/1Hlj3E0ObytU0oFgSVHtyxSKRsSIGLUSVSLmB+zgiq8CIn1xj61o038nmXcjYxi0ZwraL9cB035YD41xujlU1VJYwYVRLGBeBPkfkemC1WzlnRp8tWDKDz6Yrz7oI1uqnYAkAmeQvj55V45mq9Rjkqg0AKaY0hSRbXrLA7ExA3jeMNOI8FoMjPmFFWo5UsSZgwNheBqk2sJwI3L2hnHr7mMOIZinSbxsFBuOpx5wTitHMVXpJUOtACysrLY7MCRBE2tzBwjz2eTvAXJK0j4gDsGWLrPKQRztOHKPRSmjKFlo3szD4hveOcHFersRtJB9ftZTWqtLTUDE6QdDGTtvEAeeCOIcYoJesxEDkJn0AucZTieaphw4YaypIUxuSNR+U/LA1DNIwLzJgEC/MXM9R0wy4m8E3JbNG2YoVqfe0nD0jIBE3gwwIMbG18D0M4KdQMB4drTecLOF5x+4K6gVvKNcLJLAiDsZ264Fq1xlabBVDVG8ahvhi2pQJ8NpMbY5WnTC4pq0a6pXaoYTn1MEYvyid2uk7zfCvJvIRwmkwCykgkEgGCQOhwfSr9cBr4BbDGzEWwHVFrY7tihqnngdTrAM2JEEgEmbn++Eua9Yjpvg3MIdRvz9fTA9Qc8FYDVgWoiPET64FzNTz9PLBecQ/dE4AqUyJLD5nFEwAj1QNzHlgc1iTGkEef9sFNSvcYGqsAbCPfDpsWkd5XJSTM4Y5anovF7/L0wDl866ggDfyvgihxFRvf3v8ATFIkZJhOcXSJn2MTgSZnTJ/AXxcuZlQR7z/fFS5mLKJne2KeMCJZyOEqUkpXpamIg+vQG+FiUy6WYre6xy5QQdvLC2nmHcEaoUHrf647y9bQQf5T8+o6YRNoeUUXcXriYUCQoG1+h/XGYzdI6iCQStrbRhlm64qOSTHIAdDgC2og3UiZP1n645KhvAVwfIBiGUSQBNzHyxp3yFTSO7IJm82gczc3jA3DnBVSCbWtbb8pwzFXw+EkcoFyfLHSk08CUnsA4jlmSoy96x2vpB3AP54mLc+xD78l5/0jzxMT7SK9UbelmIRQByFz6Y9qZu9gI5TisMNCWk6V9NsVIkkkjfGdRLSYRRzBm9h0GE3afKKzq5iWXRc2ib/MH6DDP+KoIYqVERjsC4BPoMZLtD2qV2ehTQpp1L3rRNiQ5RWsSIte8yJ2xPnScaRb+mtTsuyXGqeVdwqCRTE00WWVQZFgLC5tuelsV5ztKgKMDrFYkKEsJMsBqNvPaLYx2XqIBJ0h1aRq1EIZ1NM+NgxkMrXBIibEeZlw2pUR9DEMAxCqtTmwEREx90YnxSlGNFeSEZyto4qcXeodUES/d1FDgAn7h8CAxqj11DEbjeZ7tVfxBKgQhw5hlMLuL8jpPXFHFFqP4gKa6kVWVAwFhZoNtVrRtgfK5WqwNlJkG4WSVNufUCeuHSVXYfyCOK8YrVdLVaayGeCFiQLNE6ukY0vYHMJVSoKxJqaQwFgAp2uB7X62xhc9TIDagAb8o3Mnbzx7TrvTMrYnYybWsBJ2nF4q3ZDkwuqPouezSd4yCF8Q+GdR5RNzE4G4tnRVCwCWMAwb+e2Pn1XPVS4OtiTe59Yg9IjDpOJs5XSzHSfhsrcx4tO5N4O3KOeLOVLRnXHbPpP+n6ua1YzK6PEDeSW8BHQwG+eNYtETvjOdgT9nUf7zaQehI1X6CxFsHcRoyplt9738rYjBWHkdMaVHG2FuYSTPy8sThikhVb+/lhm2XGGcaYiaEjpvC4HecaB6C4FzKpyEnyGCondxQ1AkQTHvgXPZVQAZDRysY9cFVKZBuJOB6mX/AKcDoN2EeaDMT57YEoZMzJBkHnjQhOi4AziFiLwZgCcUjERyBM/SGmwM7euPMpllCy6meckAYqrMRva/phfmsyTYHe3nilC7COIcQ0EBI9JthhRq6lIFiROq1hF8LeH8LpjxVTqI2UfmSR8sRuIVKj6k1BVs4gaekD5Th08UxHHOAIFF1DVN953nffAnGeJsGvPLbrjrNCmdUWabEX/vGEeaAYFib7DlPkRPLCFaC6mdLEX0kQD+mGFPLm1RzpW88yR6csJ+FMgqKGWVJAO8ieeNzm8ojlUUgap1H03+fngrdiyxgT5bM1PhQavUm3yMD3xrsqxKQYmLnlPlgKulNRCAD0/tjzInXYCZttJwZvsTiqCuIpDn0X/6jEwu4px6klVkJZisKSBIkAAiZ5ER7Y9xCpGlUbWr2hy60C9H7YpCsq2Knz1RAnnha+fzLJP2OissoVZg1PUJEsBBv9MX8JytOirMgUM95vzubHYThbxLMyjHUBp3MfMQMQStWy0nTpIAzPAKY0F7hTLGJYn/AHE/DjP8UzQWsVUeEBgbxIJ6gR0+WGef7TKJUC9oMjSZEMBHMWMW35QcZPiOYctqN1sDFjf4TabTynCdY6Wi0ZSWZDzK5Re57xV5sLwdgJ5c5O3lg6hl5IjnvysOkfu2J2epFspsPvfuMGU1CshmNJtEnaOnvjDLk6yf4mv6XZJiriOUCttNlPM/nhQjtoJRgjBhdisXmRecaLOJ3lYixGmbW223wiq5B2R1iSKi23gCemKxnhWKot3QJxd5R5i0XtyEHCvMrBaOXrGHvGKM07WBXbob2wszGVECJkpefIxjbwywZeeLsWUaviHMY2PCqVMqAxhmfSI6KBJt9fQYxeSSawHmMaHjrFFp6TBBcrG/iMflis3ojFYPqvDq9LLUG0hnKglxqvbcwPfzwyWpTqoKtNtSuJDC4x8cyHaGpUXuoJqG0DaOu2N5lO0NQHK0qVPUoUJVWBuSAHVrC+/ucK5KLSE6NqzW5Cqe8HTbBmazMTA28sL1piCyFSASDDAwRuLbHF9EEx9RhnWyKRyleWAMGf3vi2sV2MeUH9MV5uSDA2t0uPxwPSRmESPPqDzx33OLTTvtgfMCDBtHM/lgvNsQAbk2E4XZuoxExI5HBRxWlJTcmAdvP0GKM/ThPABM7mJ9sdU1DCeY/LfHlRTP5YZbBRk+LUDAkxacCcISiSbnWBIBH1HU4f8AE6aKD8x+czjF8QdZJBKxYQb339sMMtUWcczdoVzBmfpvg1oooJYVA6GCDYec4y2ezB0gAzFjH1+eDOH5pBTCtIKk7HkeW3I/jjqth0gDiGYuY54CPX/OLs50AtfffFFGlJ9MEZGm4Fk6aMHqamYX0qAQOkk8/IYdDiqmSomNxsY88YujmmXYwev9sX08w6knUDMSZnHeRXG0bSnX1KDYAjkPxJOLDxBctQapHiUQo6sZ0/qfIYF4TX79ZGw3EG/zwi7YZ8PUFJI00rHzY7/Lb54L0TjG5AWVqErJkkkknqSSSceYpy5hRiYHUoazj/HKqMAxikWgkeHRtEgGYtFzB6YAz/fEaCzyGsGsrtfwxp3ImB1jGk4xRRBKKG1zq1XAgTEdPXAXG0qfxNLU2pe8QrMQNtrAfj648vvdHpdabE2aVjS0usKzAlbAhlWbQfCRJ2wJnnZZHM92CxgFiNyQLiY5xjS5nJL3bvpjTeRfcEb7QZm2M/xjLt3aEm2tLevLp9MHjmm0dONJms7PKTQIEffta5nb5TgWuxaDbexj5X2tGCuzyhaAkGJY3HU8ztgMqCygeI26kbGfLzx507c5fizfHEV+ARXohKkC40SDAkj29emKMvmNAZh1M7TYmfww3ThfegOxMDUBb9DECMLK6qpFNmCluVhN4j64eftQnDiUgSvFREQL96dp5nn0ws4pl4RuW/K+5/tjUmiENtgIFxvc4zHHlczPyEG++NP9PLJDnjkzHD6X262tIw77QrpRLXt9WM7+WAuE0vGJ21Rhv2spEd2vkv4nG6T9SMUdMQy1JppnxfzGOY/duuN/2M7QM1DR4e9MloHxCwDGegIt+GMNRpzaxM38/brh9w+sFhVWJt69ZA2v1w0ErsTkWKNdwZ6eQFWpTLVnqldYmNj4iF2BgmN7xfGi4Xx7L5h+7p69ZUuoZYEAXn0j06E4+UjPeMqTKmBP3RzMn9+cYO4LxxKLlklzszLAaDcAMxED3wnI69p0YX7j6ImazTBXanSNMMNagsG0X1MGYgWtaMTjnE6lBS9JaZQ3UEMWI6ki3yxc2Z10KcEAMCGWRIDDZhFvXyxjO0XaZqFYoiahS0n4hDX2vECQflhlGoJvYl3NpI13EuOpRp0zVV9TqNWgToYqCQJ3iYtgnKVRVCaSCGXUqmxI/wBpvjLcdzH8QqsFgOqkSAYMT931jlhLxEBqlJSxUpA1BiDpEbMLyII+WOaccs5KMtH0FqCo0QTaR08/lgfOOovtHMYD4LxY5qpUpuCjpJDC6Msx7HbnfD3L8FDqw1WKkTFgeWGUlsVprBgMzm9TOWuOQjyGMbxevBdlHhm/v+zj6BxLspWpBiWUgnlz5D0xnM1kAKZpPfQNRj4iPQbnlHniyaeiadbMVScaj1Owx4mo+cm8YL4vkTSaQtv1vz8jGOkYpyAmPPDoZs8qUmYH+mf74GpVIkR68sM83mRoMjx+UgEHqMI2qjYYVhQ3qZLwggEze/8AbBPC+Ed5J5C1+vPHmWfvNN4UAah5H+XmcNe/hFWYMi49NvXBoVs6z3EP4ejpogCDJY3nkI95xjldtzpJkzffzxqM7UdnqZXSCV0eLlBBNugiPW/lCXuVUFgAw5e2IRnZd8ajoKyqyoOn6/3xMd0M9TCgTHkEQj2LCT+9sTFbfwTpGz7QU7QBJ584t+xivjpJzOXBtNVbiOUTvgjOEhoPleZtF/XBnaHKgZnKGd6h5i30IGPG01+f8Hp3d/kZ/imTUZiu4r6iaQ+ygnRYQZ2vvhTxOiRSpg8mpzv0jphzxjIMuezFRh9m9NVVpFyFHLfecC9oaelKWmSJp38xikH6ooWWmxjwBf8AptRHWBvebYGp8NYy6+HYXsGBta45DBXZp/8Apgf6mPyw3pUopIt5N58vfGNf3Jfia5/21+B3l+IaQEYWCGCu/Pkd7nGe4pXQ1KLOneG8MWIKG1/PDmtTlgCTIBtbf5YWtRD6WK6iPhOw85AxWUck4SpMu4hXMhZJG/KLR9cJOKV2Zb7X29MPxWBKkr4gCeW/UdffCribgrcDxTtH72wOHYebOTN5FSIP9agfPDPtYx10h/t+mrHHZ8DTJ/mO3tgntv4qtCLeFbemqTje5XNIxpUmIUrRUtB/xbBtXOFaLgfEVP4H+2BXpBXMm9tvTHTp9mTF9LHDOmAMpt3mkKCA3xRG/Ucr/vzD4QHNZXB5aXnpG82kyIuD74c0Ka03BIAGkmJ58sLOFLef30wkZbOktGqyubq6aglQCoCAEQpFm2Qb2tGEecyNQLVJMszDYmwAAAhQvnJvh5whEenqJvcR84Mkjr7Y54pkvsiQwJBXzi14OF7u8ndEJ8/2jrONMd2QVEiTNugsvzNvlgbOZ5q1VAsB7aifgAiwMdev1GL8xRJEcwbAX9Tgjs5wpqtQ0ipbWDA2mJPMx8zi3dtZJ9Ejf9iwDRYgCZvHvzw2fNtdQY97YB4KKGRVcvmK6jMVmBCsTzOlFDRHkNr4YcRy+k258hhofBn5HmzpgKtM0pvF9V7aZn3H1x884nlmWqWgsVMEn+U7T6GMb2pUp0+6r1J0qpDkTYKCym29jHucZXOcUo5ioxy7akBIaVIIMahY+RmfLAfI1LBSPGpRyYnjOVknUfi68o/Y+eOMvkVdacwDJUm/3o0iB74e8Sy4MajeReNrCPlGCOCZAhgWSfHqW9hBBOqfePXliy5cCPjyZ/jXDaaakks6rO5t/Ttcg/hjF1N9vyxvv9R85qr1UpUtC02KFxOpoMkt0nl5R1xl6HCXqeOmCU2Zv5T53kbjDqVpNgWC/LcYQA6qQJiAVMTHMgc4584wxz9XTRFQRLDwe4sfUDANPhCKq6izMeSmw9bYZZzLK+mo5C0aYEKZE/1HytAAuSMCU+ibZ0Yd5JIszVdVq1qlirwq6TB0qIJnYL5n/Ofq5kudCLY76eY6Dotvfc47LvmqmikIpiJPMxsW6DovLnJk4dZbJqjKqxtc8ydEm/ryxlTUMy2an6sR18guS4EjIrFyCeQWY98TDvKVtKKvQYmO+u/kX6a+B5xPKDvEI56RufzvjntAx77Lx/8AtP4eWC+JDVVWBtpHrcQfW8fPHHGsuBmcqSd3cmbn4Sfu25bYw+V+Zsw0wDjDEgMbSI35iwgXNxfAXatAEVRyNP15T9OuHfEKY0rpECB7dD62+uE3aYzpEEyU3m+xNhFvnjuP3r8xZ4T/ACCuzisKSA/zm3qxw6zerSq7BZHkTI54WdncrakTIEarDnfa3ph3VpSSEnyAEx7m2IxXrb+7NE5Lql9kKaNEmo5O8kcj05+mLquQXSiK0FQSduvnj3K01FUq0S34x5emG1DhbsxbTAgi5A6csaEleTNKTSwI+5UyCQCNjAt0/wAYQcWuJF7GcaPOZEozTB98ZnjBvq5ncdN8PGCTwBzbK+ALdAAN5j8bjHX+oCD+JpCTamB7+I/njns832tO/Pfr+5xZ2+ac7T/+MH/1HTFH7wJqmZniZOq24Efpv64Ydw1x0EEHz8/fCXMZmahmCA39v3+eH+UfXVgXU6RO+7CfpOKaQm2W52RVZbk/oJ5WxzwujMX5eW+LOIwKjEdB5zY474RQAKz5+/TE9RG2PuF6v4cFg2oz1ny6YPp5OUCsYv684gQfUYIRbAWPhki3nN95sMSlRLmZJG3Xf2wiywvCF+c4fBBUEATcjmbXwR2Oy5XOUp/q6HkZvjV5TJBQdSztIJ5x5bb4B4atJMwhVCLndiYsRbpi8VgzylZl/wDVWgTxHLMOXcztyq7Y+g8XyrVGhDDKC6+cbr7jGC/1DbTne9dgEQUouL6Yf8+fXFNH/Vo99qeiDTIhgARFpMMxliOpABnYblk/gWULSNhWAbJZkKd0cgc1YIZHuPxx8+7HUwadY7TUSdwR4P1xq63HKFcVGoVBL0WYoTBIgiehg7wTvhV2JyXgzIj7yGLX8BOw6g/uMSt02yySVJCnMytWDN7jnsY+RGNzmM1Qy2XTM1RpRzIUX1E7gAn1IPLGK41k2DFgZABiT6R+OHycNbP5EZcEalcFCZCiRodGP3WLCR5nlOGw6t4EkquhDxrtnWzDMlLKU0WqBTSs6FnCAyJfbl5x7YznDuG1qVXvavhQfERGl+QAAN5HP3xoqvC6+RGYSqxZKaos2CyV1FRqiYVheNzaYxlqPFC7GKatY2ZtupgmP3741LpFYINSZpzkRl6Pf5ohdXwrEluYAWbkzsdhvAMYQJla2ecOwimNhy5Ax/M3ny28sPOF0hxXvXqse9y/d31eDQ2oRYAKJWZG5O/VhxbOrSqZWjTC6Hgl1YEASq6QBt1PkDHllnJuWN/waYJRh9hVx3hbZTLs1DSLquxnzIPM2388A9lMg1TLK4ksXck73krzxre1XEFNOoFgqAQQDaxOkibfLljzskIyFFWQoVDQessSGHqDhJp9KTOi12sXZfIyoJVSffEw9VTFxPviYT0lakd5nJ93UmZkrEEW5+uOu0dHVmMqAfCWqRH/AMbdPPGgp0Rc6ZJgx+H1wv4zklOZyghj/wB0kdfsyPKLkYg8v9f4HTE/EMoNEsxU+GZFjbaN+nzws47lyrJPMpGwsFGNHmar1a9aiUUJTVNLAXMgagZPWcL+1sB6U3Ehd9unLB416lZ036Q7K04yuXIIMopYRczsdsM+HjQAQLxgHh4U0KA6Ukv7bYe5OoiqAon2wGqFcha+SUuXI8RHn7fhiyvnghVTcsYEcvXDKvS1sCAf1xUeAU6jAnUrKeTW/tgqryK5YFuYyockiCLc/wC2MBx6jpa+xaNvLyx9JqUmpFkJ22J5jljDdosmWMjrNot9fP6YvCNCuVi7hNOXUC0fnjntuwGeA3imot501/XB/Axcbz/jCntYJzrNIkiPki4ZL1BTMxl8oGWTzY+ov/bB+Qod3XTxEqzgdNhN/wBcJqGaqCyrIBPInnJwXTr5glAEuD4LEGfK/lizTFtDvidM98ReDtbyjD3IZBhpIHvHT/GBeznBMw9YNmZ0x4jaR0vPXl64c5vjwoNRDU9a1GAJEwouTAP3gsGNrHEJSV9Vsemlb0NsllWbYHz3Pr6TGD+FMysLbWiNhzv6Tg3KZqk6k0alOogtKHnEkGNjBGCBW0j2nqMSt3VAbVHWbcyYnTNh1tblj5d2xObWoac6UEMHUkTJGmwM7sLn2Ix9NNbWL2vjIds8wswyvYr4lgmQVYEXgbAXxZycIolBKUmZLK95nKemudVUMoDFYMBXEnkdlvbbHXEuzhR6FwxfMBbHrptFxIDT+uNRQpZcHvKRABYa40bj/cxIFybdeWGucCVnoqqStM6jJpybESCWsROM8uabla1/yaY8cetPZ8qz3D2p5jLgEh2ZixSQJYywXyCmPOD1xqE7QZnh9XVVCvSq1OkEhZEgxuALcvrhzxP+HFVKhp1HahJIVqYECPPrAtyBwm7dZ5c1ToqwCsr2iII3POQdJ2jri0ZOdKS/ESUYxTpmwzXD6eZValME06gkRa5Hh9PTCHhNSplGNTXDGxWR1MMV3MgRInczGPpuWpo1NdEFdI0kbRFoi0flGMf267NI+mqJSoSAxEQQATtHxcpxn4+am4PQ3XtT8ijj/als3Rq0Rlg2tbuWCkAG0QJMXiSNz1x80qcKqliI/wDEA8vp9cbTJcJaCVZii2kgqoBP3OvnAwZwXhpqeIaTBIcENKkf+RvjTGTjVLArjF39if6cZH+HpVzUhe8NOA1p0ar+xbAHaxoqZe4kOJKmFuw8UiRt93Gp4kVpIFKyAPnJ5HC3M8EepTRmEQysqi7GNptA540+1WZFUpF2a4dTq+FoKzqEW3nly3GLqlUJTA0/AIWbRHQHfDGlWREXUAGO4YAn0wg4q6PRBBYw4CGZPnJ/fLGeXG6tlVyLtSCl4lYQFjzBJ/HEwvy0aRY4mFSVF7kabjXaPL5Q6atRtYRSEAliDIBHI+2MP2l7fsKyNRpwyxBceLSRNRWF4m1wZ2xh2oFpYyQpuSbRPLA+fzAawFgInr5xyxSPBFMR8jo+wcC40MxSbMIjKzHSZFzpuIOxAnFXaI1HNFmE/aDb/bPyjCT/AE0z1VqdSkKR7hJY1b+FmC+AcriTA6k40fFapHdXMAn8I/DAXHTwLKY34Rl5o0xzCgfKcMGQpY7454SwFNW2AA3iR+/LFnFXJINzIt+WIqNyOnKkXZarJ3wfRzQU3jCXJNGxPnb++L0rAtE7/X64r9Mn3BOLZ5HqFkbUCBJE7ix/AYQ51FaT19MatsnSAI0AyZPqfrjO53LhWYWt1j5b4aNBtinIUgjDYjbGe7RoBnLkTpn6AfljXZLLDWTyvAHP35YW9osrR7+pqIUCRJYAiwIiT1/DAclFlIqzG8JyUosi0sWvFgT+98MKlJgaZUy+pgTG0C3UbYK4lVpUqVPSC6MCPCRJJiDJ8pHvjrLU9JBM/FMEi0refPAVsdtIf8Wy1X+DpN37qWpwQpF9yeXhNsIy4zmlpdVQFJnSS9gSQDH47nG8p5ZalKkCDoVKZgW+JJA32vjN0+FiihVU8JJffm2+/LbGPvSl82aow7NXozfCeJVclUIy4LpU3RgQq7AOxm5OmJtv5Y3HZjjz5ui7OgWpTaGRehjQ0EkwSGE7eE4TcTyPiJKhbKAByAEcuc4TnMZlaoXLpUQhpaoCUU7AhzHisvwCf00xmpGWfHWD6bkKrOLLzuT9cYH/AFBoulaFZ4qFG0jSIlgsSBMalJgnHHFeJd2KjjWVYqAoJloY/Iy0898H1KRzGXylQzq+zDAm40sXgnyEnHcnLSTaBxcNydMT8Pzf8MEnvajVGbu6StBa+5JFhPOPbGxytTiZUFu5S3wGpWLf+TK0A+gwjyWZo0M4atWGFNAEAgb3HxRzOGx7b5dpnVv/AE//ANYfjhGUU35F5pSjJpF2fyveUS7o9OrBt3jOpuLg21C1wRNxjL8R4Ee9mSUkjVUOx0iDAWSSQLepxrR2go1qbImoMYIsoA5NcE7jAFbiyDRYmNW/O1vTFeOEtEpzSNvlOJ0Go6qTTTSRcEEaYBABgnkJ88ZLM9p2zGY7rRNMfAFFyZiSTyiT8sKMxxOSPs9K3uBzYRJ/X3wrNNnIKMgYGIbzN8LH+jik+3kH/wBDvA77SZllpsKSA6TIBnc8hHrb2xnuw2bY1KxYtqbQIEfe1tv6Xknlg/PUD3NUFzOxmTFoXnsJwJ2LylOl9rVqeOPhm1hpkgjeBHS+K8nF2XVHcfJ1bbHPGs04UKZLHVNidza8Xtgvg+eGhdRhhEwSQIEH89sKeL5moW1A2FgDtfyHXrj3+LQUTYBp5TbnbfBlHQkXsT9qe0I0sYZ9RKifLfbYemB+w9b/AKOCbLVYifQfrOEXHc6GAQXvPO37nDHsk2nKsAfic2HthOVegrD3GjoMIu4Bk/icTApJ5IT5iffExDr9ivYy/FkrMxVKZ07zI/M/4wkzdBkADKQT1/zh1UIqyrHQ4+FpgHyMWnCatRKkq1iN9V/yxpjehJpbNz/phlqpqVSKkU0XxiTDFvht8MgjfePXGq4lRIamOur8MYnsH2g/hlddB0Er3jAbrc2kgD/GN5mdNRUqLOkrqWRsG6+2OjslyLTG2VphlWJso259ZwQMvEsYgdPznHmXqoqC+wiTbF1ZZAggr8xPtgaYmymnXE+ER746pU4uWIYm97fLFdShGxM72FgB1MYqLkG/yj+2G2hdB1d7TM4V8Spq0kbmJvfBmYqN3bPKhVEmeQBGr6TgTjGXY0HNEqapUlGNxMSPbE4lWUUaUNYwLW3xneNZYnMuVSmSxMl5MbRA5mMB9huN1qy1WrVASjALChSJEn4Yn8bHDHPVAKparq0zciJMwBEkfPywvIuuWU422+qFrZJqyIgTX3TgmAFECeUWG1se8Y4ilCloFOmapIiZYgQNgrCNjcjn6Yzub4wa6VaYREUVQsjVLbtYkm/2Y/ZwuqIVI1EiRaTuMJGM3t0v3L+hfd/sbDgvbupTDtWRO7phBAUz/KIvyjn541bZ4VkQq4ZNI2iRO4NvocYzslw5HZzoNRkAKrz1kMquQSAVUtczaxjeGfAhSK1KNN5qU6ZaVaY0RAa4GmDJJty8jLk4It2kNHmkmPeLfa00WIIF456TBNj54BLRoAY6V1SCRvqAG08sLs3xdK4QUqzUS6rpqgDw3AMgmTeVIF5GK8vSqUVanWqd5UlrkASIVlgAkXEmcCPDTDLltDDK8WVzUFFSE3JN7xGoR8PWPXpbniuWNPJ0WW4Y09SX8RgwRins3QAoNHxN5/y0xb/2PvhlVzyMaNAa2amyNGhogIZ8REc5/DDcqqgcTtiTsrw3vquavGgU9AO21wenLGk4fxxUJp10AZBvpvbqAN/PY4V8CzaZfMZlYeSZPhIWAIADGx5/XF9apVzTmiKbKzIGViAEZZ+GZnbyv5DGzja6oxcqbkzjL8WNam7U28CtDASTckiw+Rj/ABTk/EhCqHLKxJgyl1iPrhEcpmKT9wHqKGqDWAkA3gQdyL+U2xta3DWpqsN4xTUEbHTuNXIH1w027VMWKWcCcZqpTptpQ6QTqLLzEAXm23ngV87SDhlWSNibR6z0w1zVV0WDAtaWG+1id4wnzKrJbwEDZV8RUSTIF7GRthoWnl2K0mtA3EGqZgn7qM3iY2Nhy/D5nAuV4kJZdBZllYXSDIO8zcADfHnE65YAlu6F4JBBNrwsbk8zirJZYEhqYYFQbvYtsJk8zJ2wzw7Ry1TGdKozkS0KRuZJEC0wJif8YZ8Y4KcsFWsV+0/7ZVhDEbiTA+8PnhTlmbvVcz3codOm4kkEmDcc4wX2v4vVqpTSmgKnRrMr4jTYFoUkH7t43H0lySdpLRTjiqsx+cya9455AwbR6xjR9kuHA5eGFi7x1ItH1ws4gp70GdCgkHVzJBiwk2kMTyHrhvwfiKmquWS5VdZZfggiQAZvZgcFxTWTuz8HJyVbkpI5H9nEwKO3qLI/h3ME372JE2totbHuJ9JFO6Mtm6kyrD0Np+cYFrszmTqaBEgXgbTgzO1BN51Cw/Tyv1wDXSoAZlQbWO/yxWhWwjK0tPiJNxz6SD87Y3/Zni+VFDuWrsCfFr0ssEgbeEi1t/lj53lklQ7EmTpAPlBO5vO2OqbkEmbTJEgfQc8LWbC8pI+g8Q4xXNB4anoZWKV0LBgFN2KkWmDaZ+YnT9lM4K9OpqVgaS00fWCrd5p8UiI20m3XHzWjxKnVSnSCtQYNJqs0oBII8HPaeuwvy+hNxYsKjrVUqENSdSAsombMAZsN8I/u6Oa+FY7pUCBLRHMkxbrvyjGW4J2lLZqrl66LTue6cXVxqKqJOxNiPObDAdPtll61M06j1kNQgBQo1C/h8YAAvB323wjr8Gr1XBp0QirVJjXpJ0MZN+hsJ8RscFSS3/0L9Nv/ANZp/wDUevWXLr3asaGsHMMhghQV0rO41H6gYQcP7YVWem2grl9BQUgNV0WFCkAbtAvECcDdt6mZq1qFB6kq+nQuobnSGLKAOZsekxzwlpZoIumNNWm59tIEfIg29cFSi9ZD0kvcqH/ZOmKT5gMVTwq3jOkAiZ3vFxy6dcE8eq12Ud1Vo6Xi9JSzsZsbAEctr+Qxj6Vcio7ux8SkNN5BYFpn5/XBaV2UJpZgikwUMGJ8XoTO+E5ISk070V46imvksocOdzVQEoEKsdSySQfisdxBPzGOqWQFWtBcmOUbXgAjkTyw/wAvkhl6bmk2oVQ1VCoII0hYQ73h1IM3k2EHCNg7MWWbDxyyWIMrMkHSb3HmMTU27H6pI1XZkvTcAIHJWGYAEONWplCkbARIgzA3sMBZSrSp1qdVwiBnqoYk6QwZlBMXU+EDcw1+eGPY3i/d06r6dRANRQCJimtXVcxcSo8xBxmM5whigQNfXqvbSAFWST0v+GOjluLFb61JBXClRKtXLQtRGLVaTGPhIA9mKhTbmDgriqinUoBiwJBJgWTVqRZY2vIt5GdgCJwbJVGcV/CAaDtSJjwkWpjzcqCQIgFhiztDUpBf4eoO8aNTPqYadyqnTGqJLdCW2th5e4EdM1bcNBylSmh0syPBBM8wPqBfFXBczWzH8PUcRJVARsVMq0iNgQIOMHw7NOK6DLltTr3Kgm8vpUjUI3I57e045q13pZlWKkVKR0hNwGQx8JJE94A0bSBjnC8MMU9rwbWtnEoFXzdQqO8Mr3bMY8em0fFOmAbWJuBB6VlYJmkqaaRbwmpIGg65LajqJlgR1EnrjK9pKilaa06hqBvG7uzE1Kh+Jyhv0ANha2+NHk+ECg9AVXq16lNdQRm1JTAPgCIPMD9jDvBKrDnzbpQZ0LMX1KCxOskPIgHawECCTpO2M5T4hnKwcqNZQyyv4UiDYyRJN4G/rhxxRjVrKl1nxG0MNTMw9NvcYi0HRKj1C0VlekUWRTphQWNQwPF41UDa2v8AluV8+RX8FmfzYCUalWgve00JClg0MALmDBAMbDkeYOAqb1TWVaZp1aPd6oWFdFFiYNmBblMjVygjA3Ccuxo01atCNGlACCjapYOI8QpsSRIHxHe2KMlVK5oPX8TV6bd2AIAg+GRPhB0VBc8hhZSpNp5Q8IJtJrDL83lQaqtVX4dtNSCvUtJC29fbngKhlkdXqanYrOl5Q2kr4G02uDcYU9pKCadYpAEncNaPTc/4xbwGhXVD9oQpEKkkiQ07Cw5ierjrhocj63I6fGu1RHlPLJmEQrXqKU0g6ai94AWv3mkqJmFG+4jF/ERSXVTdRIPhHeP3hINj8G8b4ymerNQZHAs4ZWAPxRzkbGWNxt64E4bXYuLsQqkqNUHVczczM+u+OpyygWoYZoKWbF2YtUNE6dLDxXUwCTB3UbLBgSBi/heWprm0KkqGosw1bEt4EE8wQOXPCtVqZhwqeKqSsgSZMPpN97R9J54M4vlzTOVy6uDUpmGINgdWsrr56Gkk7BmI5Y5YxZzz4Fma4TLvJAOoyCbzPOLYmCavCasnWlXVJmBI9jz9cTFvT8/uSyKsxIqidpmY3HXFwq3CrY7sRcj0B2k/hhhmKTHkdKNAtz2m9idwBbEpUEUNOo6plpVT+NoxJsskJqLQkRY3ufYfQYDRjqGoeDXpJ9IkesY0lOyqlovDWaABYWttz2tiurlV00yVgd4SdzJj4iYtJjATC1gWd8EeDsv3dMbdP1x22V+8lQHVzGoDynBnGOFl4dd9iD+PzwNkMlUozq0spjw6jE7z8PTHeLQazRVUyji2oODz8Uel4wdl8/m6SgCpWCpsizAHkJ68sdLT1EaihMyNzEX3gfhglqK2NgY6sfWJ/DAdPaDFNaYDmK9Z6heqCxtBsDAtubk+e5xW9IMup4XVPiPnYz0wxqubaUBIvccj5iMSlQMksikGNMmQtr2i3rgBEVFypewPgOoN0s34gHDWtTbu8vTCEVGaoYiLO8r6CBPpiVsoWZwAACIBMEEWm4uJgW8sW5vMNppkjxqRt5Re5vYY5t+AKK8jfsnS7xXoXNRCxCmbKQNUCY+IX35YJpdlXNSXSEAIYjdjy8IBIPSxwiz+YFqtJoZGB6TyPncEj3w5HaarSKlXkASPFq33tP754hL6n+0qlDyG5ThLMairSan3kAM4KqVNnYNomdB+ExJOORkNblF0sUamtYK2l9BPi+OBJCtI3E4uodt2iT3ZPob87C4/vigdslALEE6iTcXUEi2wMT6/LEf9X/Er14/8h5meFrVqp3avRVPuq6HWDBAPxeGFjT5nGB7U0x/GVwpBBYElTYEqCVHkCY8sael23IVzT0kqLKREm8XJj54W5ivljUowq1CqgVWCLclkJba5MN13gdMNwymn6kDkhGvS/wBxDkss9KpSr2C0q6iAbyhV43kSpwZwLiX/AFwrVV1k95VcbFtQeQpBETIHzwxrcRovVq03bShLFAUYAsQoBECxABjaRHSMAUmy9MUn1VA7qEqCCSBA1lZAiwPXfyxfve0/0JqFJ01+pblcmXqUQacrVbwqtrjcU+oSL7TG2N1RpZesverSuPAzXuRY3OwmLW59MKanamgoV6a0ppLppW+GQBpEwVnaem+EFTjHxgajUe4iTTSQCxWGEsDIkkjoN8J3lPw0B8aj5Q24rmsslVNQDPqGopLALBH3ZmJ/xhnmuKZUGkutYbSjgPfSWJYqDzExB/m8jj54/EGBcsPEY9vkfScCZms7lYuSLAddpj54s4yZP0pG+4dQQI1RRTFQUKjAuYIlkUuAZGplchRzLDGZ4/nHavUd1DvzjZQPCgA6RH1xs8+pp/8A4UCaQASS1So0AUkCkaQC+k7n4cVZbhBy6tVdaLsy6qxqE2IJY6TOwllsBM3ucQhyLZWUWYGhR7z4grsASFbZjbwgjZrW6xHPDfhylsq6IzU3VlPhBpkG+vUF2VdzbE4vTltbd03fUwx7vSQoJIVbXBHMcpA5YS5zOFSRAlhvzEHaxvjR7tE9ZZfn8npOWpagWBcE8l9+Ym8nmDyxXlkpU3ZWQshujFNTEbNEH+YWnrOHVTgNfMpRrrUorqpiA4uSTLsYBuSZnpbF1Xs9WGiSrlAQe6UtO1jOwg3/ABwO6WLA4XkD4OUp1XqUi6/ZP8SsGDWWfD8I8amfwtgDMFK7gqSqBgqqbnSzKpHlAg/TDr7U0nU0QKjEDuqR1FaasGJcywUu4piLWU+WBUoToVQoZGqOVDrK7BdV7fFcTywY2JKvB1xqvVo5irTFYgK7QATETIiTtBtiY447wx6lZnphCpCXEEEhFDGZ/mBxMVjpE3sJzjGSJtAxxlaSlHMCY6eWJiYcJdlaS+Gw+WGr0l1AaRE7QOuPcTCPZxRmaChrKo35DywRk8umk+FdhyGJiYIBHnP+43+788E5agp1Sqm3MA4mJhnoHkJzlBdQGlY9BhboE7DExMcHwdmkpJkA2HL1xVToLfwr8XQYmJgHDEoBTeABAERaLrtirK5dDcqp8Q5DocTEwqC9BVbKU4PgTb+UeXliVqCimIVdhyGPcTHeAWKM0gBeAB6euFeYQBGIABgXG+JiYYJTk0F7D4enmMX5ZRYQIkfU3xMTBYI+B26DTTsPg6eeLaaDRsN+nyxMTEGVEnFx9oTzIEn/AMRiZGmPAYHxdPPExMV8CLZEzLlUBdiO+axJIsoj5YpTOVNRGt46ajH44mJjqVgsNdySCSSdYE+RBn8B8sB8aUSbDExMCOx37Rc2bqAiHaw/mOGWWz9UpUmo5t/M3X1x7iYdrBJMGUW/fljyog1bDfExMUQjHNFBpFh8se4mJhWMf//Z"/>
          <p:cNvSpPr>
            <a:spLocks noChangeAspect="1" noChangeArrowheads="1"/>
          </p:cNvSpPr>
          <p:nvPr/>
        </p:nvSpPr>
        <p:spPr bwMode="auto">
          <a:xfrm>
            <a:off x="155575" y="-1698625"/>
            <a:ext cx="4714875" cy="3543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AutoShape 8" descr="data:image/jpeg;base64,/9j/4AAQSkZJRgABAQAAAQABAAD/2wCEAAkGBxQTEhUUExQWFhUWGR0bGBgYGBsbGxoeHB0fHBceHBoaHCggHSAlHBocIjEiJSkrLi4uHSAzODMsNygtLisBCgoKDg0OGxAQGywkICQ0LCwsLCwsLCwsLCwsLCwsLCwsLCwsLCwsLCwsLCwsLCwsLCwsLCwsLCwsLCwsLCwsLP/AABEIAMIBAwMBIgACEQEDEQH/xAAbAAACAwEBAQAAAAAAAAAAAAAEBQADBgIBB//EAD8QAAIBAgQDBgMGBQMEAgMAAAECEQMhAAQSMQVBUQYTImFxgTKRoSNCscHR8BRSYuHxB3KSJDOConOyQ1PS/8QAGQEAAwEBAQAAAAAAAAAAAAAAAQIDBAAF/8QALxEAAgICAgEDAgUDBQEAAAAAAAECESExAxJBIjJRE2FxgZGhsQQzUiNCwdHwFP/aAAwDAQACEQMRAD8A+m/ZkKSizA+6L4sOVokSKanzgYEDWUkiIHoMeU82pmJid+WMtMqFPQpx/wBtP+Ix0qUxA7pZP9Ij8MU0MwWJgGBzwXTwvVhs9/h0j/toD/tH6Y8GWQ700/4j9MWPYSOWKI5n+2HULEci4ZWnzpp/xH6YFzlFQbInsq/pjpswhVgCQd8LmJqMFU2Jg+/vhlxg7HZz6rtRRmBuAviI67RhnmFQbIsn+kfpgAcHdaqssFRG/TngvOE6p8sHomBzo4WqgIlEn0H5jHOWzNGoxCqCefgH4xhVxWsCoaL9Pwtj3s5qLs5taI/T5Y58OALkyPGyyfyL/wAR+mORQSbovppF/pjmpmdJuDB5jFiuCLGcS+kx+6PDl0O6J/xH6Yqbh9I700/4jFsn2wPWzRBttg/TZ3cHz/DqSrMRH8sfmMZXNrO23SI/LGlzuZJQydIwjq5g/d/9v0xfji0JKSYrYwNgY6iYwPmq5jZR0gDDDMAkbBT8sKMxQJ+H6/li8UTcgermLX35CL++OuE6i5OyDqBv6kYr/h7X/XFJBAjVA6YrkmOhUTcFZny/DHNNRNwPphIV6G5wfw2rA0yT6gRhooSTDagDfcWOpjFSmlMQPpirMG9wMULT9Pww6iTsaUssgBa08rb/ALGB6gHS+PTmug23x2HLeU+VsHqDscU6yxDIJHw+fngXv1ZZKKDeQuwgkbnnG+LKmcADUwYeZMDlaBPrM4znFs+2orJsLgc/OxnlhWloom2F184UNuXMHywz4TXJJBeSADB89oxkRUkCdpxq+zeWLVE1iBA9bCfrGBWwt0G5rPQxExtyHQdcTHPHKIFdgAR8P/1Hlj3E0ObytU0oFgSVHtyxSKRsSIGLUSVSLmB+zgiq8CIn1xj61o038nmXcjYxi0ZwraL9cB035YD41xujlU1VJYwYVRLGBeBPkfkemC1WzlnRp8tWDKDz6Yrz7oI1uqnYAkAmeQvj55V45mq9Rjkqg0AKaY0hSRbXrLA7ExA3jeMNOI8FoMjPmFFWo5UsSZgwNheBqk2sJwI3L2hnHr7mMOIZinSbxsFBuOpx5wTitHMVXpJUOtACysrLY7MCRBE2tzBwjz2eTvAXJK0j4gDsGWLrPKQRztOHKPRSmjKFlo3szD4hveOcHFersRtJB9ftZTWqtLTUDE6QdDGTtvEAeeCOIcYoJesxEDkJn0AucZTieaphw4YaypIUxuSNR+U/LA1DNIwLzJgEC/MXM9R0wy4m8E3JbNG2YoVqfe0nD0jIBE3gwwIMbG18D0M4KdQMB4drTecLOF5x+4K6gVvKNcLJLAiDsZ264Fq1xlabBVDVG8ahvhi2pQJ8NpMbY5WnTC4pq0a6pXaoYTn1MEYvyid2uk7zfCvJvIRwmkwCykgkEgGCQOhwfSr9cBr4BbDGzEWwHVFrY7tihqnngdTrAM2JEEgEmbn++Eua9Yjpvg3MIdRvz9fTA9Qc8FYDVgWoiPET64FzNTz9PLBecQ/dE4AqUyJLD5nFEwAj1QNzHlgc1iTGkEef9sFNSvcYGqsAbCPfDpsWkd5XJSTM4Y5anovF7/L0wDl866ggDfyvgihxFRvf3v8ATFIkZJhOcXSJn2MTgSZnTJ/AXxcuZlQR7z/fFS5mLKJne2KeMCJZyOEqUkpXpamIg+vQG+FiUy6WYre6xy5QQdvLC2nmHcEaoUHrf647y9bQQf5T8+o6YRNoeUUXcXriYUCQoG1+h/XGYzdI6iCQStrbRhlm64qOSTHIAdDgC2og3UiZP1n645KhvAVwfIBiGUSQBNzHyxp3yFTSO7IJm82gczc3jA3DnBVSCbWtbb8pwzFXw+EkcoFyfLHSk08CUnsA4jlmSoy96x2vpB3AP54mLc+xD78l5/0jzxMT7SK9UbelmIRQByFz6Y9qZu9gI5TisMNCWk6V9NsVIkkkjfGdRLSYRRzBm9h0GE3afKKzq5iWXRc2ib/MH6DDP+KoIYqVERjsC4BPoMZLtD2qV2ehTQpp1L3rRNiQ5RWsSIte8yJ2xPnScaRb+mtTsuyXGqeVdwqCRTE00WWVQZFgLC5tuelsV5ztKgKMDrFYkKEsJMsBqNvPaLYx2XqIBJ0h1aRq1EIZ1NM+NgxkMrXBIibEeZlw2pUR9DEMAxCqtTmwEREx90YnxSlGNFeSEZyto4qcXeodUES/d1FDgAn7h8CAxqj11DEbjeZ7tVfxBKgQhw5hlMLuL8jpPXFHFFqP4gKa6kVWVAwFhZoNtVrRtgfK5WqwNlJkG4WSVNufUCeuHSVXYfyCOK8YrVdLVaayGeCFiQLNE6ukY0vYHMJVSoKxJqaQwFgAp2uB7X62xhc9TIDagAb8o3Mnbzx7TrvTMrYnYybWsBJ2nF4q3ZDkwuqPouezSd4yCF8Q+GdR5RNzE4G4tnRVCwCWMAwb+e2Pn1XPVS4OtiTe59Yg9IjDpOJs5XSzHSfhsrcx4tO5N4O3KOeLOVLRnXHbPpP+n6ua1YzK6PEDeSW8BHQwG+eNYtETvjOdgT9nUf7zaQehI1X6CxFsHcRoyplt9738rYjBWHkdMaVHG2FuYSTPy8sThikhVb+/lhm2XGGcaYiaEjpvC4HecaB6C4FzKpyEnyGCondxQ1AkQTHvgXPZVQAZDRysY9cFVKZBuJOB6mX/AKcDoN2EeaDMT57YEoZMzJBkHnjQhOi4AziFiLwZgCcUjERyBM/SGmwM7euPMpllCy6meckAYqrMRva/phfmsyTYHe3nilC7COIcQ0EBI9JthhRq6lIFiROq1hF8LeH8LpjxVTqI2UfmSR8sRuIVKj6k1BVs4gaekD5Th08UxHHOAIFF1DVN953nffAnGeJsGvPLbrjrNCmdUWabEX/vGEeaAYFib7DlPkRPLCFaC6mdLEX0kQD+mGFPLm1RzpW88yR6csJ+FMgqKGWVJAO8ieeNzm8ojlUUgap1H03+fngrdiyxgT5bM1PhQavUm3yMD3xrsqxKQYmLnlPlgKulNRCAD0/tjzInXYCZttJwZvsTiqCuIpDn0X/6jEwu4px6klVkJZisKSBIkAAiZ5ER7Y9xCpGlUbWr2hy60C9H7YpCsq2Knz1RAnnha+fzLJP2OissoVZg1PUJEsBBv9MX8JytOirMgUM95vzubHYThbxLMyjHUBp3MfMQMQStWy0nTpIAzPAKY0F7hTLGJYn/AHE/DjP8UzQWsVUeEBgbxIJ6gR0+WGef7TKJUC9oMjSZEMBHMWMW35QcZPiOYctqN1sDFjf4TabTynCdY6Wi0ZSWZDzK5Re57xV5sLwdgJ5c5O3lg6hl5IjnvysOkfu2J2epFspsPvfuMGU1CshmNJtEnaOnvjDLk6yf4mv6XZJiriOUCttNlPM/nhQjtoJRgjBhdisXmRecaLOJ3lYixGmbW223wiq5B2R1iSKi23gCemKxnhWKot3QJxd5R5i0XtyEHCvMrBaOXrGHvGKM07WBXbob2wszGVECJkpefIxjbwywZeeLsWUaviHMY2PCqVMqAxhmfSI6KBJt9fQYxeSSawHmMaHjrFFp6TBBcrG/iMflis3ojFYPqvDq9LLUG0hnKglxqvbcwPfzwyWpTqoKtNtSuJDC4x8cyHaGpUXuoJqG0DaOu2N5lO0NQHK0qVPUoUJVWBuSAHVrC+/ucK5KLSE6NqzW5Cqe8HTbBmazMTA28sL1piCyFSASDDAwRuLbHF9EEx9RhnWyKRyleWAMGf3vi2sV2MeUH9MV5uSDA2t0uPxwPSRmESPPqDzx33OLTTvtgfMCDBtHM/lgvNsQAbk2E4XZuoxExI5HBRxWlJTcmAdvP0GKM/ThPABM7mJ9sdU1DCeY/LfHlRTP5YZbBRk+LUDAkxacCcISiSbnWBIBH1HU4f8AE6aKD8x+czjF8QdZJBKxYQb339sMMtUWcczdoVzBmfpvg1oooJYVA6GCDYec4y2ezB0gAzFjH1+eDOH5pBTCtIKk7HkeW3I/jjqth0gDiGYuY54CPX/OLs50AtfffFFGlJ9MEZGm4Fk6aMHqamYX0qAQOkk8/IYdDiqmSomNxsY88YujmmXYwev9sX08w6knUDMSZnHeRXG0bSnX1KDYAjkPxJOLDxBctQapHiUQo6sZ0/qfIYF4TX79ZGw3EG/zwi7YZ8PUFJI00rHzY7/Lb54L0TjG5AWVqErJkkkknqSSSceYpy5hRiYHUoazj/HKqMAxikWgkeHRtEgGYtFzB6YAz/fEaCzyGsGsrtfwxp3ImB1jGk4xRRBKKG1zq1XAgTEdPXAXG0qfxNLU2pe8QrMQNtrAfj648vvdHpdabE2aVjS0usKzAlbAhlWbQfCRJ2wJnnZZHM92CxgFiNyQLiY5xjS5nJL3bvpjTeRfcEb7QZm2M/xjLt3aEm2tLevLp9MHjmm0dONJms7PKTQIEffta5nb5TgWuxaDbexj5X2tGCuzyhaAkGJY3HU8ztgMqCygeI26kbGfLzx507c5fizfHEV+ARXohKkC40SDAkj29emKMvmNAZh1M7TYmfww3ThfegOxMDUBb9DECMLK6qpFNmCluVhN4j64eftQnDiUgSvFREQL96dp5nn0ws4pl4RuW/K+5/tjUmiENtgIFxvc4zHHlczPyEG++NP9PLJDnjkzHD6X262tIw77QrpRLXt9WM7+WAuE0vGJ21Rhv2spEd2vkv4nG6T9SMUdMQy1JppnxfzGOY/duuN/2M7QM1DR4e9MloHxCwDGegIt+GMNRpzaxM38/brh9w+sFhVWJt69ZA2v1w0ErsTkWKNdwZ6eQFWpTLVnqldYmNj4iF2BgmN7xfGi4Xx7L5h+7p69ZUuoZYEAXn0j06E4+UjPeMqTKmBP3RzMn9+cYO4LxxKLlklzszLAaDcAMxED3wnI69p0YX7j6ImazTBXanSNMMNagsG0X1MGYgWtaMTjnE6lBS9JaZQ3UEMWI6ki3yxc2Z10KcEAMCGWRIDDZhFvXyxjO0XaZqFYoiahS0n4hDX2vECQflhlGoJvYl3NpI13EuOpRp0zVV9TqNWgToYqCQJ3iYtgnKVRVCaSCGXUqmxI/wBpvjLcdzH8QqsFgOqkSAYMT931jlhLxEBqlJSxUpA1BiDpEbMLyII+WOaccs5KMtH0FqCo0QTaR08/lgfOOovtHMYD4LxY5qpUpuCjpJDC6Msx7HbnfD3L8FDqw1WKkTFgeWGUlsVprBgMzm9TOWuOQjyGMbxevBdlHhm/v+zj6BxLspWpBiWUgnlz5D0xnM1kAKZpPfQNRj4iPQbnlHniyaeiadbMVScaj1Owx4mo+cm8YL4vkTSaQtv1vz8jGOkYpyAmPPDoZs8qUmYH+mf74GpVIkR68sM83mRoMjx+UgEHqMI2qjYYVhQ3qZLwggEze/8AbBPC+Ed5J5C1+vPHmWfvNN4UAah5H+XmcNe/hFWYMi49NvXBoVs6z3EP4ejpogCDJY3nkI95xjldtzpJkzffzxqM7UdnqZXSCV0eLlBBNugiPW/lCXuVUFgAw5e2IRnZd8ajoKyqyoOn6/3xMd0M9TCgTHkEQj2LCT+9sTFbfwTpGz7QU7QBJ584t+xivjpJzOXBtNVbiOUTvgjOEhoPleZtF/XBnaHKgZnKGd6h5i30IGPG01+f8Hp3d/kZ/imTUZiu4r6iaQ+ygnRYQZ2vvhTxOiRSpg8mpzv0jphzxjIMuezFRh9m9NVVpFyFHLfecC9oaelKWmSJp38xikH6ooWWmxjwBf8AptRHWBvebYGp8NYy6+HYXsGBta45DBXZp/8Apgf6mPyw3pUopIt5N58vfGNf3Jfia5/21+B3l+IaQEYWCGCu/Pkd7nGe4pXQ1KLOneG8MWIKG1/PDmtTlgCTIBtbf5YWtRD6WK6iPhOw85AxWUck4SpMu4hXMhZJG/KLR9cJOKV2Zb7X29MPxWBKkr4gCeW/UdffCribgrcDxTtH72wOHYebOTN5FSIP9agfPDPtYx10h/t+mrHHZ8DTJ/mO3tgntv4qtCLeFbemqTje5XNIxpUmIUrRUtB/xbBtXOFaLgfEVP4H+2BXpBXMm9tvTHTp9mTF9LHDOmAMpt3mkKCA3xRG/Ucr/vzD4QHNZXB5aXnpG82kyIuD74c0Ka03BIAGkmJ58sLOFLef30wkZbOktGqyubq6aglQCoCAEQpFm2Qb2tGEecyNQLVJMszDYmwAAAhQvnJvh5whEenqJvcR84Mkjr7Y54pkvsiQwJBXzi14OF7u8ndEJ8/2jrONMd2QVEiTNugsvzNvlgbOZ5q1VAsB7aifgAiwMdev1GL8xRJEcwbAX9Tgjs5wpqtQ0ipbWDA2mJPMx8zi3dtZJ9Ejf9iwDRYgCZvHvzw2fNtdQY97YB4KKGRVcvmK6jMVmBCsTzOlFDRHkNr4YcRy+k258hhofBn5HmzpgKtM0pvF9V7aZn3H1x884nlmWqWgsVMEn+U7T6GMb2pUp0+6r1J0qpDkTYKCym29jHucZXOcUo5ioxy7akBIaVIIMahY+RmfLAfI1LBSPGpRyYnjOVknUfi68o/Y+eOMvkVdacwDJUm/3o0iB74e8Sy4MajeReNrCPlGCOCZAhgWSfHqW9hBBOqfePXliy5cCPjyZ/jXDaaakks6rO5t/Ttcg/hjF1N9vyxvv9R85qr1UpUtC02KFxOpoMkt0nl5R1xl6HCXqeOmCU2Zv5T53kbjDqVpNgWC/LcYQA6qQJiAVMTHMgc4584wxz9XTRFQRLDwe4sfUDANPhCKq6izMeSmw9bYZZzLK+mo5C0aYEKZE/1HytAAuSMCU+ibZ0Yd5JIszVdVq1qlirwq6TB0qIJnYL5n/Ofq5kudCLY76eY6Dotvfc47LvmqmikIpiJPMxsW6DovLnJk4dZbJqjKqxtc8ydEm/ryxlTUMy2an6sR18guS4EjIrFyCeQWY98TDvKVtKKvQYmO+u/kX6a+B5xPKDvEI56RufzvjntAx77Lx/8AtP4eWC+JDVVWBtpHrcQfW8fPHHGsuBmcqSd3cmbn4Sfu25bYw+V+Zsw0wDjDEgMbSI35iwgXNxfAXatAEVRyNP15T9OuHfEKY0rpECB7dD62+uE3aYzpEEyU3m+xNhFvnjuP3r8xZ4T/ACCuzisKSA/zm3qxw6zerSq7BZHkTI54WdncrakTIEarDnfa3ph3VpSSEnyAEx7m2IxXrb+7NE5Lql9kKaNEmo5O8kcj05+mLquQXSiK0FQSduvnj3K01FUq0S34x5emG1DhbsxbTAgi5A6csaEleTNKTSwI+5UyCQCNjAt0/wAYQcWuJF7GcaPOZEozTB98ZnjBvq5ncdN8PGCTwBzbK+ALdAAN5j8bjHX+oCD+JpCTamB7+I/njns832tO/Pfr+5xZ2+ac7T/+MH/1HTFH7wJqmZniZOq24Efpv64Ydw1x0EEHz8/fCXMZmahmCA39v3+eH+UfXVgXU6RO+7CfpOKaQm2W52RVZbk/oJ5WxzwujMX5eW+LOIwKjEdB5zY474RQAKz5+/TE9RG2PuF6v4cFg2oz1ny6YPp5OUCsYv684gQfUYIRbAWPhki3nN95sMSlRLmZJG3Xf2wiywvCF+c4fBBUEATcjmbXwR2Oy5XOUp/q6HkZvjV5TJBQdSztIJ5x5bb4B4atJMwhVCLndiYsRbpi8VgzylZl/wDVWgTxHLMOXcztyq7Y+g8XyrVGhDDKC6+cbr7jGC/1DbTne9dgEQUouL6Yf8+fXFNH/Vo99qeiDTIhgARFpMMxliOpABnYblk/gWULSNhWAbJZkKd0cgc1YIZHuPxx8+7HUwadY7TUSdwR4P1xq63HKFcVGoVBL0WYoTBIgiehg7wTvhV2JyXgzIj7yGLX8BOw6g/uMSt02yySVJCnMytWDN7jnsY+RGNzmM1Qy2XTM1RpRzIUX1E7gAn1IPLGK41k2DFgZABiT6R+OHycNbP5EZcEalcFCZCiRodGP3WLCR5nlOGw6t4EkquhDxrtnWzDMlLKU0WqBTSs6FnCAyJfbl5x7YznDuG1qVXvavhQfERGl+QAAN5HP3xoqvC6+RGYSqxZKaos2CyV1FRqiYVheNzaYxlqPFC7GKatY2ZtupgmP3741LpFYINSZpzkRl6Pf5ohdXwrEluYAWbkzsdhvAMYQJla2ecOwimNhy5Ax/M3ny28sPOF0hxXvXqse9y/d31eDQ2oRYAKJWZG5O/VhxbOrSqZWjTC6Hgl1YEASq6QBt1PkDHllnJuWN/waYJRh9hVx3hbZTLs1DSLquxnzIPM2388A9lMg1TLK4ksXck73krzxre1XEFNOoFgqAQQDaxOkibfLljzskIyFFWQoVDQessSGHqDhJp9KTOi12sXZfIyoJVSffEw9VTFxPviYT0lakd5nJ93UmZkrEEW5+uOu0dHVmMqAfCWqRH/AMbdPPGgp0Rc6ZJgx+H1wv4zklOZyghj/wB0kdfsyPKLkYg8v9f4HTE/EMoNEsxU+GZFjbaN+nzws47lyrJPMpGwsFGNHmar1a9aiUUJTVNLAXMgagZPWcL+1sB6U3Ehd9unLB416lZ036Q7K04yuXIIMopYRczsdsM+HjQAQLxgHh4U0KA6Ukv7bYe5OoiqAon2wGqFcha+SUuXI8RHn7fhiyvnghVTcsYEcvXDKvS1sCAf1xUeAU6jAnUrKeTW/tgqryK5YFuYyockiCLc/wC2MBx6jpa+xaNvLyx9JqUmpFkJ22J5jljDdosmWMjrNot9fP6YvCNCuVi7hNOXUC0fnjntuwGeA3imot501/XB/Axcbz/jCntYJzrNIkiPki4ZL1BTMxl8oGWTzY+ov/bB+Qod3XTxEqzgdNhN/wBcJqGaqCyrIBPInnJwXTr5glAEuD4LEGfK/lizTFtDvidM98ReDtbyjD3IZBhpIHvHT/GBeznBMw9YNmZ0x4jaR0vPXl64c5vjwoNRDU9a1GAJEwouTAP3gsGNrHEJSV9Vsemlb0NsllWbYHz3Pr6TGD+FMysLbWiNhzv6Tg3KZqk6k0alOogtKHnEkGNjBGCBW0j2nqMSt3VAbVHWbcyYnTNh1tblj5d2xObWoac6UEMHUkTJGmwM7sLn2Ix9NNbWL2vjIds8wswyvYr4lgmQVYEXgbAXxZycIolBKUmZLK95nKemudVUMoDFYMBXEnkdlvbbHXEuzhR6FwxfMBbHrptFxIDT+uNRQpZcHvKRABYa40bj/cxIFybdeWGucCVnoqqStM6jJpybESCWsROM8uabla1/yaY8cetPZ8qz3D2p5jLgEh2ZixSQJYywXyCmPOD1xqE7QZnh9XVVCvSq1OkEhZEgxuALcvrhzxP+HFVKhp1HahJIVqYECPPrAtyBwm7dZ5c1ToqwCsr2iII3POQdJ2jri0ZOdKS/ESUYxTpmwzXD6eZValME06gkRa5Hh9PTCHhNSplGNTXDGxWR1MMV3MgRInczGPpuWpo1NdEFdI0kbRFoi0flGMf267NI+mqJSoSAxEQQATtHxcpxn4+am4PQ3XtT8ijj/als3Rq0Rlg2tbuWCkAG0QJMXiSNz1x80qcKqliI/wDEA8vp9cbTJcJaCVZii2kgqoBP3OvnAwZwXhpqeIaTBIcENKkf+RvjTGTjVLArjF39if6cZH+HpVzUhe8NOA1p0ar+xbAHaxoqZe4kOJKmFuw8UiRt93Gp4kVpIFKyAPnJ5HC3M8EepTRmEQysqi7GNptA540+1WZFUpF2a4dTq+FoKzqEW3nly3GLqlUJTA0/AIWbRHQHfDGlWREXUAGO4YAn0wg4q6PRBBYw4CGZPnJ/fLGeXG6tlVyLtSCl4lYQFjzBJ/HEwvy0aRY4mFSVF7kabjXaPL5Q6atRtYRSEAliDIBHI+2MP2l7fsKyNRpwyxBceLSRNRWF4m1wZ2xh2oFpYyQpuSbRPLA+fzAawFgInr5xyxSPBFMR8jo+wcC40MxSbMIjKzHSZFzpuIOxAnFXaI1HNFmE/aDb/bPyjCT/AE0z1VqdSkKR7hJY1b+FmC+AcriTA6k40fFapHdXMAn8I/DAXHTwLKY34Rl5o0xzCgfKcMGQpY7454SwFNW2AA3iR+/LFnFXJINzIt+WIqNyOnKkXZarJ3wfRzQU3jCXJNGxPnb++L0rAtE7/X64r9Mn3BOLZ5HqFkbUCBJE7ix/AYQ51FaT19MatsnSAI0AyZPqfrjO53LhWYWt1j5b4aNBtinIUgjDYjbGe7RoBnLkTpn6AfljXZLLDWTyvAHP35YW9osrR7+pqIUCRJYAiwIiT1/DAclFlIqzG8JyUosi0sWvFgT+98MKlJgaZUy+pgTG0C3UbYK4lVpUqVPSC6MCPCRJJiDJ8pHvjrLU9JBM/FMEi0refPAVsdtIf8Wy1X+DpN37qWpwQpF9yeXhNsIy4zmlpdVQFJnSS9gSQDH47nG8p5ZalKkCDoVKZgW+JJA32vjN0+FiihVU8JJffm2+/LbGPvSl82aow7NXozfCeJVclUIy4LpU3RgQq7AOxm5OmJtv5Y3HZjjz5ui7OgWpTaGRehjQ0EkwSGE7eE4TcTyPiJKhbKAByAEcuc4TnMZlaoXLpUQhpaoCUU7AhzHisvwCf00xmpGWfHWD6bkKrOLLzuT9cYH/AFBoulaFZ4qFG0jSIlgsSBMalJgnHHFeJd2KjjWVYqAoJloY/Iy0898H1KRzGXylQzq+zDAm40sXgnyEnHcnLSTaBxcNydMT8Pzf8MEnvajVGbu6StBa+5JFhPOPbGxytTiZUFu5S3wGpWLf+TK0A+gwjyWZo0M4atWGFNAEAgb3HxRzOGx7b5dpnVv/AE//ANYfjhGUU35F5pSjJpF2fyveUS7o9OrBt3jOpuLg21C1wRNxjL8R4Ee9mSUkjVUOx0iDAWSSQLepxrR2go1qbImoMYIsoA5NcE7jAFbiyDRYmNW/O1vTFeOEtEpzSNvlOJ0Go6qTTTSRcEEaYBABgnkJ88ZLM9p2zGY7rRNMfAFFyZiSTyiT8sKMxxOSPs9K3uBzYRJ/X3wrNNnIKMgYGIbzN8LH+jik+3kH/wBDvA77SZllpsKSA6TIBnc8hHrb2xnuw2bY1KxYtqbQIEfe1tv6Xknlg/PUD3NUFzOxmTFoXnsJwJ2LylOl9rVqeOPhm1hpkgjeBHS+K8nF2XVHcfJ1bbHPGs04UKZLHVNidza8Xtgvg+eGhdRhhEwSQIEH89sKeL5moW1A2FgDtfyHXrj3+LQUTYBp5TbnbfBlHQkXsT9qe0I0sYZ9RKifLfbYemB+w9b/AKOCbLVYifQfrOEXHc6GAQXvPO37nDHsk2nKsAfic2HthOVegrD3GjoMIu4Bk/icTApJ5IT5iffExDr9ivYy/FkrMxVKZ07zI/M/4wkzdBkADKQT1/zh1UIqyrHQ4+FpgHyMWnCatRKkq1iN9V/yxpjehJpbNz/phlqpqVSKkU0XxiTDFvht8MgjfePXGq4lRIamOur8MYnsH2g/hlddB0Er3jAbrc2kgD/GN5mdNRUqLOkrqWRsG6+2OjslyLTG2VphlWJso259ZwQMvEsYgdPznHmXqoqC+wiTbF1ZZAggr8xPtgaYmymnXE+ER746pU4uWIYm97fLFdShGxM72FgB1MYqLkG/yj+2G2hdB1d7TM4V8Spq0kbmJvfBmYqN3bPKhVEmeQBGr6TgTjGXY0HNEqapUlGNxMSPbE4lWUUaUNYwLW3xneNZYnMuVSmSxMl5MbRA5mMB9huN1qy1WrVASjALChSJEn4Yn8bHDHPVAKparq0zciJMwBEkfPywvIuuWU422+qFrZJqyIgTX3TgmAFECeUWG1se8Y4ilCloFOmapIiZYgQNgrCNjcjn6Yzub4wa6VaYREUVQsjVLbtYkm/2Y/ZwuqIVI1EiRaTuMJGM3t0v3L+hfd/sbDgvbupTDtWRO7phBAUz/KIvyjn541bZ4VkQq4ZNI2iRO4NvocYzslw5HZzoNRkAKrz1kMquQSAVUtczaxjeGfAhSK1KNN5qU6ZaVaY0RAa4GmDJJty8jLk4It2kNHmkmPeLfa00WIIF456TBNj54BLRoAY6V1SCRvqAG08sLs3xdK4QUqzUS6rpqgDw3AMgmTeVIF5GK8vSqUVanWqd5UlrkASIVlgAkXEmcCPDTDLltDDK8WVzUFFSE3JN7xGoR8PWPXpbniuWNPJ0WW4Y09SX8RgwRins3QAoNHxN5/y0xb/2PvhlVzyMaNAa2amyNGhogIZ8REc5/DDcqqgcTtiTsrw3vquavGgU9AO21wenLGk4fxxUJp10AZBvpvbqAN/PY4V8CzaZfMZlYeSZPhIWAIADGx5/XF9apVzTmiKbKzIGViAEZZ+GZnbyv5DGzja6oxcqbkzjL8WNam7U28CtDASTckiw+Rj/ABTk/EhCqHLKxJgyl1iPrhEcpmKT9wHqKGqDWAkA3gQdyL+U2xta3DWpqsN4xTUEbHTuNXIH1w027VMWKWcCcZqpTptpQ6QTqLLzEAXm23ngV87SDhlWSNibR6z0w1zVV0WDAtaWG+1id4wnzKrJbwEDZV8RUSTIF7GRthoWnl2K0mtA3EGqZgn7qM3iY2Nhy/D5nAuV4kJZdBZllYXSDIO8zcADfHnE65YAlu6F4JBBNrwsbk8zirJZYEhqYYFQbvYtsJk8zJ2wzw7Ry1TGdKozkS0KRuZJEC0wJif8YZ8Y4KcsFWsV+0/7ZVhDEbiTA+8PnhTlmbvVcz3codOm4kkEmDcc4wX2v4vVqpTSmgKnRrMr4jTYFoUkH7t43H0lySdpLRTjiqsx+cya9455AwbR6xjR9kuHA5eGFi7x1ItH1ws4gp70GdCgkHVzJBiwk2kMTyHrhvwfiKmquWS5VdZZfggiQAZvZgcFxTWTuz8HJyVbkpI5H9nEwKO3qLI/h3ME372JE2totbHuJ9JFO6Mtm6kyrD0Np+cYFrszmTqaBEgXgbTgzO1BN51Cw/Tyv1wDXSoAZlQbWO/yxWhWwjK0tPiJNxz6SD87Y3/Zni+VFDuWrsCfFr0ssEgbeEi1t/lj53lklQ7EmTpAPlBO5vO2OqbkEmbTJEgfQc8LWbC8pI+g8Q4xXNB4anoZWKV0LBgFN2KkWmDaZ+YnT9lM4K9OpqVgaS00fWCrd5p8UiI20m3XHzWjxKnVSnSCtQYNJqs0oBII8HPaeuwvy+hNxYsKjrVUqENSdSAsombMAZsN8I/u6Oa+FY7pUCBLRHMkxbrvyjGW4J2lLZqrl66LTue6cXVxqKqJOxNiPObDAdPtll61M06j1kNQgBQo1C/h8YAAvB323wjr8Gr1XBp0QirVJjXpJ0MZN+hsJ8RscFSS3/0L9Nv/ANZp/wDUevWXLr3asaGsHMMhghQV0rO41H6gYQcP7YVWem2grl9BQUgNV0WFCkAbtAvECcDdt6mZq1qFB6kq+nQuobnSGLKAOZsekxzwlpZoIumNNWm59tIEfIg29cFSi9ZD0kvcqH/ZOmKT5gMVTwq3jOkAiZ3vFxy6dcE8eq12Ud1Vo6Xi9JSzsZsbAEctr+Qxj6Vcio7ux8SkNN5BYFpn5/XBaV2UJpZgikwUMGJ8XoTO+E5ISk070V46imvksocOdzVQEoEKsdSySQfisdxBPzGOqWQFWtBcmOUbXgAjkTyw/wAvkhl6bmk2oVQ1VCoII0hYQ73h1IM3k2EHCNg7MWWbDxyyWIMrMkHSb3HmMTU27H6pI1XZkvTcAIHJWGYAEONWplCkbARIgzA3sMBZSrSp1qdVwiBnqoYk6QwZlBMXU+EDcw1+eGPY3i/d06r6dRANRQCJimtXVcxcSo8xBxmM5whigQNfXqvbSAFWST0v+GOjluLFb61JBXClRKtXLQtRGLVaTGPhIA9mKhTbmDgriqinUoBiwJBJgWTVqRZY2vIt5GdgCJwbJVGcV/CAaDtSJjwkWpjzcqCQIgFhiztDUpBf4eoO8aNTPqYadyqnTGqJLdCW2th5e4EdM1bcNBylSmh0syPBBM8wPqBfFXBczWzH8PUcRJVARsVMq0iNgQIOMHw7NOK6DLltTr3Kgm8vpUjUI3I57e045q13pZlWKkVKR0hNwGQx8JJE94A0bSBjnC8MMU9rwbWtnEoFXzdQqO8Mr3bMY8em0fFOmAbWJuBB6VlYJmkqaaRbwmpIGg65LajqJlgR1EnrjK9pKilaa06hqBvG7uzE1Kh+Jyhv0ANha2+NHk+ECg9AVXq16lNdQRm1JTAPgCIPMD9jDvBKrDnzbpQZ0LMX1KCxOskPIgHawECCTpO2M5T4hnKwcqNZQyyv4UiDYyRJN4G/rhxxRjVrKl1nxG0MNTMw9NvcYi0HRKj1C0VlekUWRTphQWNQwPF41UDa2v8AluV8+RX8FmfzYCUalWgve00JClg0MALmDBAMbDkeYOAqb1TWVaZp1aPd6oWFdFFiYNmBblMjVygjA3Ccuxo01atCNGlACCjapYOI8QpsSRIHxHe2KMlVK5oPX8TV6bd2AIAg+GRPhB0VBc8hhZSpNp5Q8IJtJrDL83lQaqtVX4dtNSCvUtJC29fbngKhlkdXqanYrOl5Q2kr4G02uDcYU9pKCadYpAEncNaPTc/4xbwGhXVD9oQpEKkkiQ07Cw5ierjrhocj63I6fGu1RHlPLJmEQrXqKU0g6ai94AWv3mkqJmFG+4jF/ERSXVTdRIPhHeP3hINj8G8b4ymerNQZHAs4ZWAPxRzkbGWNxt64E4bXYuLsQqkqNUHVczczM+u+OpyygWoYZoKWbF2YtUNE6dLDxXUwCTB3UbLBgSBi/heWprm0KkqGosw1bEt4EE8wQOXPCtVqZhwqeKqSsgSZMPpN97R9J54M4vlzTOVy6uDUpmGINgdWsrr56Gkk7BmI5Y5YxZzz4Fma4TLvJAOoyCbzPOLYmCavCasnWlXVJmBI9jz9cTFvT8/uSyKsxIqidpmY3HXFwq3CrY7sRcj0B2k/hhhmKTHkdKNAtz2m9idwBbEpUEUNOo6plpVT+NoxJsskJqLQkRY3ufYfQYDRjqGoeDXpJ9IkesY0lOyqlovDWaABYWttz2tiurlV00yVgd4SdzJj4iYtJjATC1gWd8EeDsv3dMbdP1x22V+8lQHVzGoDynBnGOFl4dd9iD+PzwNkMlUozq0spjw6jE7z8PTHeLQazRVUyji2oODz8Uel4wdl8/m6SgCpWCpsizAHkJ68sdLT1EaihMyNzEX3gfhglqK2NgY6sfWJ/DAdPaDFNaYDmK9Z6heqCxtBsDAtubk+e5xW9IMup4XVPiPnYz0wxqubaUBIvccj5iMSlQMksikGNMmQtr2i3rgBEVFypewPgOoN0s34gHDWtTbu8vTCEVGaoYiLO8r6CBPpiVsoWZwAACIBMEEWm4uJgW8sW5vMNppkjxqRt5Re5vYY5t+AKK8jfsnS7xXoXNRCxCmbKQNUCY+IX35YJpdlXNSXSEAIYjdjy8IBIPSxwiz+YFqtJoZGB6TyPncEj3w5HaarSKlXkASPFq33tP754hL6n+0qlDyG5ThLMairSan3kAM4KqVNnYNomdB+ExJOORkNblF0sUamtYK2l9BPi+OBJCtI3E4uodt2iT3ZPob87C4/vigdslALEE6iTcXUEi2wMT6/LEf9X/Er14/8h5meFrVqp3avRVPuq6HWDBAPxeGFjT5nGB7U0x/GVwpBBYElTYEqCVHkCY8sael23IVzT0kqLKREm8XJj54W5ivljUowq1CqgVWCLclkJba5MN13gdMNwymn6kDkhGvS/wBxDkss9KpSr2C0q6iAbyhV43kSpwZwLiX/AFwrVV1k95VcbFtQeQpBETIHzwxrcRovVq03bShLFAUYAsQoBECxABjaRHSMAUmy9MUn1VA7qEqCCSBA1lZAiwPXfyxfve0/0JqFJ01+pblcmXqUQacrVbwqtrjcU+oSL7TG2N1RpZesverSuPAzXuRY3OwmLW59MKanamgoV6a0ppLppW+GQBpEwVnaem+EFTjHxgajUe4iTTSQCxWGEsDIkkjoN8J3lPw0B8aj5Q24rmsslVNQDPqGopLALBH3ZmJ/xhnmuKZUGkutYbSjgPfSWJYqDzExB/m8jj54/EGBcsPEY9vkfScCZms7lYuSLAddpj54s4yZP0pG+4dQQI1RRTFQUKjAuYIlkUuAZGplchRzLDGZ4/nHavUd1DvzjZQPCgA6RH1xs8+pp/8A4UCaQASS1So0AUkCkaQC+k7n4cVZbhBy6tVdaLsy6qxqE2IJY6TOwllsBM3ucQhyLZWUWYGhR7z4grsASFbZjbwgjZrW6xHPDfhylsq6IzU3VlPhBpkG+vUF2VdzbE4vTltbd03fUwx7vSQoJIVbXBHMcpA5YS5zOFSRAlhvzEHaxvjR7tE9ZZfn8npOWpagWBcE8l9+Ym8nmDyxXlkpU3ZWQshujFNTEbNEH+YWnrOHVTgNfMpRrrUorqpiA4uSTLsYBuSZnpbF1Xs9WGiSrlAQe6UtO1jOwg3/ABwO6WLA4XkD4OUp1XqUi6/ZP8SsGDWWfD8I8amfwtgDMFK7gqSqBgqqbnSzKpHlAg/TDr7U0nU0QKjEDuqR1FaasGJcywUu4piLWU+WBUoToVQoZGqOVDrK7BdV7fFcTywY2JKvB1xqvVo5irTFYgK7QATETIiTtBtiY447wx6lZnphCpCXEEEhFDGZ/mBxMVjpE3sJzjGSJtAxxlaSlHMCY6eWJiYcJdlaS+Gw+WGr0l1AaRE7QOuPcTCPZxRmaChrKo35DywRk8umk+FdhyGJiYIBHnP+43+788E5agp1Sqm3MA4mJhnoHkJzlBdQGlY9BhboE7DExMcHwdmkpJkA2HL1xVToLfwr8XQYmJgHDEoBTeABAERaLrtirK5dDcqp8Q5DocTEwqC9BVbKU4PgTb+UeXliVqCimIVdhyGPcTHeAWKM0gBeAB6euFeYQBGIABgXG+JiYYJTk0F7D4enmMX5ZRYQIkfU3xMTBYI+B26DTTsPg6eeLaaDRsN+nyxMTEGVEnFx9oTzIEn/AMRiZGmPAYHxdPPExMV8CLZEzLlUBdiO+axJIsoj5YpTOVNRGt46ajH44mJjqVgsNdySCSSdYE+RBn8B8sB8aUSbDExMCOx37Rc2bqAiHaw/mOGWWz9UpUmo5t/M3X1x7iYdrBJMGUW/fljyog1bDfExMUQjHNFBpFh8se4mJhWMf//Z"/>
          <p:cNvSpPr>
            <a:spLocks noChangeAspect="1" noChangeArrowheads="1"/>
          </p:cNvSpPr>
          <p:nvPr/>
        </p:nvSpPr>
        <p:spPr bwMode="auto">
          <a:xfrm>
            <a:off x="155575" y="-1698625"/>
            <a:ext cx="4714875" cy="3543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8" name="AutoShape 10" descr="data:image/jpeg;base64,/9j/4AAQSkZJRgABAQAAAQABAAD/2wCEAAkGBxQTEhUUExQWFhUWGR0bGBgYGBsbGxoeHB0fHBceHBoaHCggHSAlHBocIjEiJSkrLi4uHSAzODMsNygtLisBCgoKDg0OGxAQGywkICQ0LCwsLCwsLCwsLCwsLCwsLCwsLCwsLCwsLCwsLCwsLCwsLCwsLCwsLCwsLCwsLCwsLP/AABEIAMIBAwMBIgACEQEDEQH/xAAbAAACAwEBAQAAAAAAAAAAAAAEBQADBgIBB//EAD8QAAIBAgQDBgMGBQMEAgMAAAECEQMhAAQSMQVBUQYTImFxgTKRoSNCscHR8BRSYuHxB3KSJDOConOyQ1PS/8QAGQEAAwEBAQAAAAAAAAAAAAAAAQIDBAAF/8QALxEAAgICAgEDAgUDBQEAAAAAAAECESExAxJBIjJRE2FxgZGhsQQzUiNCwdHwFP/aAAwDAQACEQMRAD8A+m/ZkKSizA+6L4sOVokSKanzgYEDWUkiIHoMeU82pmJid+WMtMqFPQpx/wBtP+Ix0qUxA7pZP9Ij8MU0MwWJgGBzwXTwvVhs9/h0j/toD/tH6Y8GWQ700/4j9MWPYSOWKI5n+2HULEci4ZWnzpp/xH6YFzlFQbInsq/pjpswhVgCQd8LmJqMFU2Jg+/vhlxg7HZz6rtRRmBuAviI67RhnmFQbIsn+kfpgAcHdaqssFRG/TngvOE6p8sHomBzo4WqgIlEn0H5jHOWzNGoxCqCefgH4xhVxWsCoaL9Pwtj3s5qLs5taI/T5Y58OALkyPGyyfyL/wAR+mORQSbovppF/pjmpmdJuDB5jFiuCLGcS+kx+6PDl0O6J/xH6Yqbh9I700/4jFsn2wPWzRBttg/TZ3cHz/DqSrMRH8sfmMZXNrO23SI/LGlzuZJQydIwjq5g/d/9v0xfji0JKSYrYwNgY6iYwPmq5jZR0gDDDMAkbBT8sKMxQJ+H6/li8UTcgermLX35CL++OuE6i5OyDqBv6kYr/h7X/XFJBAjVA6YrkmOhUTcFZny/DHNNRNwPphIV6G5wfw2rA0yT6gRhooSTDagDfcWOpjFSmlMQPpirMG9wMULT9Pww6iTsaUssgBa08rb/ALGB6gHS+PTmug23x2HLeU+VsHqDscU6yxDIJHw+fngXv1ZZKKDeQuwgkbnnG+LKmcADUwYeZMDlaBPrM4znFs+2orJsLgc/OxnlhWloom2F184UNuXMHywz4TXJJBeSADB89oxkRUkCdpxq+zeWLVE1iBA9bCfrGBWwt0G5rPQxExtyHQdcTHPHKIFdgAR8P/1Hlj3E0ObytU0oFgSVHtyxSKRsSIGLUSVSLmB+zgiq8CIn1xj61o038nmXcjYxi0ZwraL9cB035YD41xujlU1VJYwYVRLGBeBPkfkemC1WzlnRp8tWDKDz6Yrz7oI1uqnYAkAmeQvj55V45mq9Rjkqg0AKaY0hSRbXrLA7ExA3jeMNOI8FoMjPmFFWo5UsSZgwNheBqk2sJwI3L2hnHr7mMOIZinSbxsFBuOpx5wTitHMVXpJUOtACysrLY7MCRBE2tzBwjz2eTvAXJK0j4gDsGWLrPKQRztOHKPRSmjKFlo3szD4hveOcHFersRtJB9ftZTWqtLTUDE6QdDGTtvEAeeCOIcYoJesxEDkJn0AucZTieaphw4YaypIUxuSNR+U/LA1DNIwLzJgEC/MXM9R0wy4m8E3JbNG2YoVqfe0nD0jIBE3gwwIMbG18D0M4KdQMB4drTecLOF5x+4K6gVvKNcLJLAiDsZ264Fq1xlabBVDVG8ahvhi2pQJ8NpMbY5WnTC4pq0a6pXaoYTn1MEYvyid2uk7zfCvJvIRwmkwCykgkEgGCQOhwfSr9cBr4BbDGzEWwHVFrY7tihqnngdTrAM2JEEgEmbn++Eua9Yjpvg3MIdRvz9fTA9Qc8FYDVgWoiPET64FzNTz9PLBecQ/dE4AqUyJLD5nFEwAj1QNzHlgc1iTGkEef9sFNSvcYGqsAbCPfDpsWkd5XJSTM4Y5anovF7/L0wDl866ggDfyvgihxFRvf3v8ATFIkZJhOcXSJn2MTgSZnTJ/AXxcuZlQR7z/fFS5mLKJne2KeMCJZyOEqUkpXpamIg+vQG+FiUy6WYre6xy5QQdvLC2nmHcEaoUHrf647y9bQQf5T8+o6YRNoeUUXcXriYUCQoG1+h/XGYzdI6iCQStrbRhlm64qOSTHIAdDgC2og3UiZP1n645KhvAVwfIBiGUSQBNzHyxp3yFTSO7IJm82gczc3jA3DnBVSCbWtbb8pwzFXw+EkcoFyfLHSk08CUnsA4jlmSoy96x2vpB3AP54mLc+xD78l5/0jzxMT7SK9UbelmIRQByFz6Y9qZu9gI5TisMNCWk6V9NsVIkkkjfGdRLSYRRzBm9h0GE3afKKzq5iWXRc2ib/MH6DDP+KoIYqVERjsC4BPoMZLtD2qV2ehTQpp1L3rRNiQ5RWsSIte8yJ2xPnScaRb+mtTsuyXGqeVdwqCRTE00WWVQZFgLC5tuelsV5ztKgKMDrFYkKEsJMsBqNvPaLYx2XqIBJ0h1aRq1EIZ1NM+NgxkMrXBIibEeZlw2pUR9DEMAxCqtTmwEREx90YnxSlGNFeSEZyto4qcXeodUES/d1FDgAn7h8CAxqj11DEbjeZ7tVfxBKgQhw5hlMLuL8jpPXFHFFqP4gKa6kVWVAwFhZoNtVrRtgfK5WqwNlJkG4WSVNufUCeuHSVXYfyCOK8YrVdLVaayGeCFiQLNE6ukY0vYHMJVSoKxJqaQwFgAp2uB7X62xhc9TIDagAb8o3Mnbzx7TrvTMrYnYybWsBJ2nF4q3ZDkwuqPouezSd4yCF8Q+GdR5RNzE4G4tnRVCwCWMAwb+e2Pn1XPVS4OtiTe59Yg9IjDpOJs5XSzHSfhsrcx4tO5N4O3KOeLOVLRnXHbPpP+n6ua1YzK6PEDeSW8BHQwG+eNYtETvjOdgT9nUf7zaQehI1X6CxFsHcRoyplt9738rYjBWHkdMaVHG2FuYSTPy8sThikhVb+/lhm2XGGcaYiaEjpvC4HecaB6C4FzKpyEnyGCondxQ1AkQTHvgXPZVQAZDRysY9cFVKZBuJOB6mX/AKcDoN2EeaDMT57YEoZMzJBkHnjQhOi4AziFiLwZgCcUjERyBM/SGmwM7euPMpllCy6meckAYqrMRva/phfmsyTYHe3nilC7COIcQ0EBI9JthhRq6lIFiROq1hF8LeH8LpjxVTqI2UfmSR8sRuIVKj6k1BVs4gaekD5Th08UxHHOAIFF1DVN953nffAnGeJsGvPLbrjrNCmdUWabEX/vGEeaAYFib7DlPkRPLCFaC6mdLEX0kQD+mGFPLm1RzpW88yR6csJ+FMgqKGWVJAO8ieeNzm8ojlUUgap1H03+fngrdiyxgT5bM1PhQavUm3yMD3xrsqxKQYmLnlPlgKulNRCAD0/tjzInXYCZttJwZvsTiqCuIpDn0X/6jEwu4px6klVkJZisKSBIkAAiZ5ER7Y9xCpGlUbWr2hy60C9H7YpCsq2Knz1RAnnha+fzLJP2OissoVZg1PUJEsBBv9MX8JytOirMgUM95vzubHYThbxLMyjHUBp3MfMQMQStWy0nTpIAzPAKY0F7hTLGJYn/AHE/DjP8UzQWsVUeEBgbxIJ6gR0+WGef7TKJUC9oMjSZEMBHMWMW35QcZPiOYctqN1sDFjf4TabTynCdY6Wi0ZSWZDzK5Re57xV5sLwdgJ5c5O3lg6hl5IjnvysOkfu2J2epFspsPvfuMGU1CshmNJtEnaOnvjDLk6yf4mv6XZJiriOUCttNlPM/nhQjtoJRgjBhdisXmRecaLOJ3lYixGmbW223wiq5B2R1iSKi23gCemKxnhWKot3QJxd5R5i0XtyEHCvMrBaOXrGHvGKM07WBXbob2wszGVECJkpefIxjbwywZeeLsWUaviHMY2PCqVMqAxhmfSI6KBJt9fQYxeSSawHmMaHjrFFp6TBBcrG/iMflis3ojFYPqvDq9LLUG0hnKglxqvbcwPfzwyWpTqoKtNtSuJDC4x8cyHaGpUXuoJqG0DaOu2N5lO0NQHK0qVPUoUJVWBuSAHVrC+/ucK5KLSE6NqzW5Cqe8HTbBmazMTA28sL1piCyFSASDDAwRuLbHF9EEx9RhnWyKRyleWAMGf3vi2sV2MeUH9MV5uSDA2t0uPxwPSRmESPPqDzx33OLTTvtgfMCDBtHM/lgvNsQAbk2E4XZuoxExI5HBRxWlJTcmAdvP0GKM/ThPABM7mJ9sdU1DCeY/LfHlRTP5YZbBRk+LUDAkxacCcISiSbnWBIBH1HU4f8AE6aKD8x+czjF8QdZJBKxYQb339sMMtUWcczdoVzBmfpvg1oooJYVA6GCDYec4y2ezB0gAzFjH1+eDOH5pBTCtIKk7HkeW3I/jjqth0gDiGYuY54CPX/OLs50AtfffFFGlJ9MEZGm4Fk6aMHqamYX0qAQOkk8/IYdDiqmSomNxsY88YujmmXYwev9sX08w6knUDMSZnHeRXG0bSnX1KDYAjkPxJOLDxBctQapHiUQo6sZ0/qfIYF4TX79ZGw3EG/zwi7YZ8PUFJI00rHzY7/Lb54L0TjG5AWVqErJkkkknqSSSceYpy5hRiYHUoazj/HKqMAxikWgkeHRtEgGYtFzB6YAz/fEaCzyGsGsrtfwxp3ImB1jGk4xRRBKKG1zq1XAgTEdPXAXG0qfxNLU2pe8QrMQNtrAfj648vvdHpdabE2aVjS0usKzAlbAhlWbQfCRJ2wJnnZZHM92CxgFiNyQLiY5xjS5nJL3bvpjTeRfcEb7QZm2M/xjLt3aEm2tLevLp9MHjmm0dONJms7PKTQIEffta5nb5TgWuxaDbexj5X2tGCuzyhaAkGJY3HU8ztgMqCygeI26kbGfLzx507c5fizfHEV+ARXohKkC40SDAkj29emKMvmNAZh1M7TYmfww3ThfegOxMDUBb9DECMLK6qpFNmCluVhN4j64eftQnDiUgSvFREQL96dp5nn0ws4pl4RuW/K+5/tjUmiENtgIFxvc4zHHlczPyEG++NP9PLJDnjkzHD6X262tIw77QrpRLXt9WM7+WAuE0vGJ21Rhv2spEd2vkv4nG6T9SMUdMQy1JppnxfzGOY/duuN/2M7QM1DR4e9MloHxCwDGegIt+GMNRpzaxM38/brh9w+sFhVWJt69ZA2v1w0ErsTkWKNdwZ6eQFWpTLVnqldYmNj4iF2BgmN7xfGi4Xx7L5h+7p69ZUuoZYEAXn0j06E4+UjPeMqTKmBP3RzMn9+cYO4LxxKLlklzszLAaDcAMxED3wnI69p0YX7j6ImazTBXanSNMMNagsG0X1MGYgWtaMTjnE6lBS9JaZQ3UEMWI6ki3yxc2Z10KcEAMCGWRIDDZhFvXyxjO0XaZqFYoiahS0n4hDX2vECQflhlGoJvYl3NpI13EuOpRp0zVV9TqNWgToYqCQJ3iYtgnKVRVCaSCGXUqmxI/wBpvjLcdzH8QqsFgOqkSAYMT931jlhLxEBqlJSxUpA1BiDpEbMLyII+WOaccs5KMtH0FqCo0QTaR08/lgfOOovtHMYD4LxY5qpUpuCjpJDC6Msx7HbnfD3L8FDqw1WKkTFgeWGUlsVprBgMzm9TOWuOQjyGMbxevBdlHhm/v+zj6BxLspWpBiWUgnlz5D0xnM1kAKZpPfQNRj4iPQbnlHniyaeiadbMVScaj1Owx4mo+cm8YL4vkTSaQtv1vz8jGOkYpyAmPPDoZs8qUmYH+mf74GpVIkR68sM83mRoMjx+UgEHqMI2qjYYVhQ3qZLwggEze/8AbBPC+Ed5J5C1+vPHmWfvNN4UAah5H+XmcNe/hFWYMi49NvXBoVs6z3EP4ejpogCDJY3nkI95xjldtzpJkzffzxqM7UdnqZXSCV0eLlBBNugiPW/lCXuVUFgAw5e2IRnZd8ajoKyqyoOn6/3xMd0M9TCgTHkEQj2LCT+9sTFbfwTpGz7QU7QBJ584t+xivjpJzOXBtNVbiOUTvgjOEhoPleZtF/XBnaHKgZnKGd6h5i30IGPG01+f8Hp3d/kZ/imTUZiu4r6iaQ+ygnRYQZ2vvhTxOiRSpg8mpzv0jphzxjIMuezFRh9m9NVVpFyFHLfecC9oaelKWmSJp38xikH6ooWWmxjwBf8AptRHWBvebYGp8NYy6+HYXsGBta45DBXZp/8Apgf6mPyw3pUopIt5N58vfGNf3Jfia5/21+B3l+IaQEYWCGCu/Pkd7nGe4pXQ1KLOneG8MWIKG1/PDmtTlgCTIBtbf5YWtRD6WK6iPhOw85AxWUck4SpMu4hXMhZJG/KLR9cJOKV2Zb7X29MPxWBKkr4gCeW/UdffCribgrcDxTtH72wOHYebOTN5FSIP9agfPDPtYx10h/t+mrHHZ8DTJ/mO3tgntv4qtCLeFbemqTje5XNIxpUmIUrRUtB/xbBtXOFaLgfEVP4H+2BXpBXMm9tvTHTp9mTF9LHDOmAMpt3mkKCA3xRG/Ucr/vzD4QHNZXB5aXnpG82kyIuD74c0Ka03BIAGkmJ58sLOFLef30wkZbOktGqyubq6aglQCoCAEQpFm2Qb2tGEecyNQLVJMszDYmwAAAhQvnJvh5whEenqJvcR84Mkjr7Y54pkvsiQwJBXzi14OF7u8ndEJ8/2jrONMd2QVEiTNugsvzNvlgbOZ5q1VAsB7aifgAiwMdev1GL8xRJEcwbAX9Tgjs5wpqtQ0ipbWDA2mJPMx8zi3dtZJ9Ejf9iwDRYgCZvHvzw2fNtdQY97YB4KKGRVcvmK6jMVmBCsTzOlFDRHkNr4YcRy+k258hhofBn5HmzpgKtM0pvF9V7aZn3H1x884nlmWqWgsVMEn+U7T6GMb2pUp0+6r1J0qpDkTYKCym29jHucZXOcUo5ioxy7akBIaVIIMahY+RmfLAfI1LBSPGpRyYnjOVknUfi68o/Y+eOMvkVdacwDJUm/3o0iB74e8Sy4MajeReNrCPlGCOCZAhgWSfHqW9hBBOqfePXliy5cCPjyZ/jXDaaakks6rO5t/Ttcg/hjF1N9vyxvv9R85qr1UpUtC02KFxOpoMkt0nl5R1xl6HCXqeOmCU2Zv5T53kbjDqVpNgWC/LcYQA6qQJiAVMTHMgc4584wxz9XTRFQRLDwe4sfUDANPhCKq6izMeSmw9bYZZzLK+mo5C0aYEKZE/1HytAAuSMCU+ibZ0Yd5JIszVdVq1qlirwq6TB0qIJnYL5n/Ofq5kudCLY76eY6Dotvfc47LvmqmikIpiJPMxsW6DovLnJk4dZbJqjKqxtc8ydEm/ryxlTUMy2an6sR18guS4EjIrFyCeQWY98TDvKVtKKvQYmO+u/kX6a+B5xPKDvEI56RufzvjntAx77Lx/8AtP4eWC+JDVVWBtpHrcQfW8fPHHGsuBmcqSd3cmbn4Sfu25bYw+V+Zsw0wDjDEgMbSI35iwgXNxfAXatAEVRyNP15T9OuHfEKY0rpECB7dD62+uE3aYzpEEyU3m+xNhFvnjuP3r8xZ4T/ACCuzisKSA/zm3qxw6zerSq7BZHkTI54WdncrakTIEarDnfa3ph3VpSSEnyAEx7m2IxXrb+7NE5Lql9kKaNEmo5O8kcj05+mLquQXSiK0FQSduvnj3K01FUq0S34x5emG1DhbsxbTAgi5A6csaEleTNKTSwI+5UyCQCNjAt0/wAYQcWuJF7GcaPOZEozTB98ZnjBvq5ncdN8PGCTwBzbK+ALdAAN5j8bjHX+oCD+JpCTamB7+I/njns832tO/Pfr+5xZ2+ac7T/+MH/1HTFH7wJqmZniZOq24Efpv64Ydw1x0EEHz8/fCXMZmahmCA39v3+eH+UfXVgXU6RO+7CfpOKaQm2W52RVZbk/oJ5WxzwujMX5eW+LOIwKjEdB5zY474RQAKz5+/TE9RG2PuF6v4cFg2oz1ny6YPp5OUCsYv684gQfUYIRbAWPhki3nN95sMSlRLmZJG3Xf2wiywvCF+c4fBBUEATcjmbXwR2Oy5XOUp/q6HkZvjV5TJBQdSztIJ5x5bb4B4atJMwhVCLndiYsRbpi8VgzylZl/wDVWgTxHLMOXcztyq7Y+g8XyrVGhDDKC6+cbr7jGC/1DbTne9dgEQUouL6Yf8+fXFNH/Vo99qeiDTIhgARFpMMxliOpABnYblk/gWULSNhWAbJZkKd0cgc1YIZHuPxx8+7HUwadY7TUSdwR4P1xq63HKFcVGoVBL0WYoTBIgiehg7wTvhV2JyXgzIj7yGLX8BOw6g/uMSt02yySVJCnMytWDN7jnsY+RGNzmM1Qy2XTM1RpRzIUX1E7gAn1IPLGK41k2DFgZABiT6R+OHycNbP5EZcEalcFCZCiRodGP3WLCR5nlOGw6t4EkquhDxrtnWzDMlLKU0WqBTSs6FnCAyJfbl5x7YznDuG1qVXvavhQfERGl+QAAN5HP3xoqvC6+RGYSqxZKaos2CyV1FRqiYVheNzaYxlqPFC7GKatY2ZtupgmP3741LpFYINSZpzkRl6Pf5ohdXwrEluYAWbkzsdhvAMYQJla2ecOwimNhy5Ax/M3ny28sPOF0hxXvXqse9y/d31eDQ2oRYAKJWZG5O/VhxbOrSqZWjTC6Hgl1YEASq6QBt1PkDHllnJuWN/waYJRh9hVx3hbZTLs1DSLquxnzIPM2388A9lMg1TLK4ksXck73krzxre1XEFNOoFgqAQQDaxOkibfLljzskIyFFWQoVDQessSGHqDhJp9KTOi12sXZfIyoJVSffEw9VTFxPviYT0lakd5nJ93UmZkrEEW5+uOu0dHVmMqAfCWqRH/AMbdPPGgp0Rc6ZJgx+H1wv4zklOZyghj/wB0kdfsyPKLkYg8v9f4HTE/EMoNEsxU+GZFjbaN+nzws47lyrJPMpGwsFGNHmar1a9aiUUJTVNLAXMgagZPWcL+1sB6U3Ehd9unLB416lZ036Q7K04yuXIIMopYRczsdsM+HjQAQLxgHh4U0KA6Ukv7bYe5OoiqAon2wGqFcha+SUuXI8RHn7fhiyvnghVTcsYEcvXDKvS1sCAf1xUeAU6jAnUrKeTW/tgqryK5YFuYyockiCLc/wC2MBx6jpa+xaNvLyx9JqUmpFkJ22J5jljDdosmWMjrNot9fP6YvCNCuVi7hNOXUC0fnjntuwGeA3imot501/XB/Axcbz/jCntYJzrNIkiPki4ZL1BTMxl8oGWTzY+ov/bB+Qod3XTxEqzgdNhN/wBcJqGaqCyrIBPInnJwXTr5glAEuD4LEGfK/lizTFtDvidM98ReDtbyjD3IZBhpIHvHT/GBeznBMw9YNmZ0x4jaR0vPXl64c5vjwoNRDU9a1GAJEwouTAP3gsGNrHEJSV9Vsemlb0NsllWbYHz3Pr6TGD+FMysLbWiNhzv6Tg3KZqk6k0alOogtKHnEkGNjBGCBW0j2nqMSt3VAbVHWbcyYnTNh1tblj5d2xObWoac6UEMHUkTJGmwM7sLn2Ix9NNbWL2vjIds8wswyvYr4lgmQVYEXgbAXxZycIolBKUmZLK95nKemudVUMoDFYMBXEnkdlvbbHXEuzhR6FwxfMBbHrptFxIDT+uNRQpZcHvKRABYa40bj/cxIFybdeWGucCVnoqqStM6jJpybESCWsROM8uabla1/yaY8cetPZ8qz3D2p5jLgEh2ZixSQJYywXyCmPOD1xqE7QZnh9XVVCvSq1OkEhZEgxuALcvrhzxP+HFVKhp1HahJIVqYECPPrAtyBwm7dZ5c1ToqwCsr2iII3POQdJ2jri0ZOdKS/ESUYxTpmwzXD6eZValME06gkRa5Hh9PTCHhNSplGNTXDGxWR1MMV3MgRInczGPpuWpo1NdEFdI0kbRFoi0flGMf267NI+mqJSoSAxEQQATtHxcpxn4+am4PQ3XtT8ijj/als3Rq0Rlg2tbuWCkAG0QJMXiSNz1x80qcKqliI/wDEA8vp9cbTJcJaCVZii2kgqoBP3OvnAwZwXhpqeIaTBIcENKkf+RvjTGTjVLArjF39if6cZH+HpVzUhe8NOA1p0ar+xbAHaxoqZe4kOJKmFuw8UiRt93Gp4kVpIFKyAPnJ5HC3M8EepTRmEQysqi7GNptA540+1WZFUpF2a4dTq+FoKzqEW3nly3GLqlUJTA0/AIWbRHQHfDGlWREXUAGO4YAn0wg4q6PRBBYw4CGZPnJ/fLGeXG6tlVyLtSCl4lYQFjzBJ/HEwvy0aRY4mFSVF7kabjXaPL5Q6atRtYRSEAliDIBHI+2MP2l7fsKyNRpwyxBceLSRNRWF4m1wZ2xh2oFpYyQpuSbRPLA+fzAawFgInr5xyxSPBFMR8jo+wcC40MxSbMIjKzHSZFzpuIOxAnFXaI1HNFmE/aDb/bPyjCT/AE0z1VqdSkKR7hJY1b+FmC+AcriTA6k40fFapHdXMAn8I/DAXHTwLKY34Rl5o0xzCgfKcMGQpY7454SwFNW2AA3iR+/LFnFXJINzIt+WIqNyOnKkXZarJ3wfRzQU3jCXJNGxPnb++L0rAtE7/X64r9Mn3BOLZ5HqFkbUCBJE7ix/AYQ51FaT19MatsnSAI0AyZPqfrjO53LhWYWt1j5b4aNBtinIUgjDYjbGe7RoBnLkTpn6AfljXZLLDWTyvAHP35YW9osrR7+pqIUCRJYAiwIiT1/DAclFlIqzG8JyUosi0sWvFgT+98MKlJgaZUy+pgTG0C3UbYK4lVpUqVPSC6MCPCRJJiDJ8pHvjrLU9JBM/FMEi0refPAVsdtIf8Wy1X+DpN37qWpwQpF9yeXhNsIy4zmlpdVQFJnSS9gSQDH47nG8p5ZalKkCDoVKZgW+JJA32vjN0+FiihVU8JJffm2+/LbGPvSl82aow7NXozfCeJVclUIy4LpU3RgQq7AOxm5OmJtv5Y3HZjjz5ui7OgWpTaGRehjQ0EkwSGE7eE4TcTyPiJKhbKAByAEcuc4TnMZlaoXLpUQhpaoCUU7AhzHisvwCf00xmpGWfHWD6bkKrOLLzuT9cYH/AFBoulaFZ4qFG0jSIlgsSBMalJgnHHFeJd2KjjWVYqAoJloY/Iy0898H1KRzGXylQzq+zDAm40sXgnyEnHcnLSTaBxcNydMT8Pzf8MEnvajVGbu6StBa+5JFhPOPbGxytTiZUFu5S3wGpWLf+TK0A+gwjyWZo0M4atWGFNAEAgb3HxRzOGx7b5dpnVv/AE//ANYfjhGUU35F5pSjJpF2fyveUS7o9OrBt3jOpuLg21C1wRNxjL8R4Ee9mSUkjVUOx0iDAWSSQLepxrR2go1qbImoMYIsoA5NcE7jAFbiyDRYmNW/O1vTFeOEtEpzSNvlOJ0Go6qTTTSRcEEaYBABgnkJ88ZLM9p2zGY7rRNMfAFFyZiSTyiT8sKMxxOSPs9K3uBzYRJ/X3wrNNnIKMgYGIbzN8LH+jik+3kH/wBDvA77SZllpsKSA6TIBnc8hHrb2xnuw2bY1KxYtqbQIEfe1tv6Xknlg/PUD3NUFzOxmTFoXnsJwJ2LylOl9rVqeOPhm1hpkgjeBHS+K8nF2XVHcfJ1bbHPGs04UKZLHVNidza8Xtgvg+eGhdRhhEwSQIEH89sKeL5moW1A2FgDtfyHXrj3+LQUTYBp5TbnbfBlHQkXsT9qe0I0sYZ9RKifLfbYemB+w9b/AKOCbLVYifQfrOEXHc6GAQXvPO37nDHsk2nKsAfic2HthOVegrD3GjoMIu4Bk/icTApJ5IT5iffExDr9ivYy/FkrMxVKZ07zI/M/4wkzdBkADKQT1/zh1UIqyrHQ4+FpgHyMWnCatRKkq1iN9V/yxpjehJpbNz/phlqpqVSKkU0XxiTDFvht8MgjfePXGq4lRIamOur8MYnsH2g/hlddB0Er3jAbrc2kgD/GN5mdNRUqLOkrqWRsG6+2OjslyLTG2VphlWJso259ZwQMvEsYgdPznHmXqoqC+wiTbF1ZZAggr8xPtgaYmymnXE+ER746pU4uWIYm97fLFdShGxM72FgB1MYqLkG/yj+2G2hdB1d7TM4V8Spq0kbmJvfBmYqN3bPKhVEmeQBGr6TgTjGXY0HNEqapUlGNxMSPbE4lWUUaUNYwLW3xneNZYnMuVSmSxMl5MbRA5mMB9huN1qy1WrVASjALChSJEn4Yn8bHDHPVAKparq0zciJMwBEkfPywvIuuWU422+qFrZJqyIgTX3TgmAFECeUWG1se8Y4ilCloFOmapIiZYgQNgrCNjcjn6Yzub4wa6VaYREUVQsjVLbtYkm/2Y/ZwuqIVI1EiRaTuMJGM3t0v3L+hfd/sbDgvbupTDtWRO7phBAUz/KIvyjn541bZ4VkQq4ZNI2iRO4NvocYzslw5HZzoNRkAKrz1kMquQSAVUtczaxjeGfAhSK1KNN5qU6ZaVaY0RAa4GmDJJty8jLk4It2kNHmkmPeLfa00WIIF456TBNj54BLRoAY6V1SCRvqAG08sLs3xdK4QUqzUS6rpqgDw3AMgmTeVIF5GK8vSqUVanWqd5UlrkASIVlgAkXEmcCPDTDLltDDK8WVzUFFSE3JN7xGoR8PWPXpbniuWNPJ0WW4Y09SX8RgwRins3QAoNHxN5/y0xb/2PvhlVzyMaNAa2amyNGhogIZ8REc5/DDcqqgcTtiTsrw3vquavGgU9AO21wenLGk4fxxUJp10AZBvpvbqAN/PY4V8CzaZfMZlYeSZPhIWAIADGx5/XF9apVzTmiKbKzIGViAEZZ+GZnbyv5DGzja6oxcqbkzjL8WNam7U28CtDASTckiw+Rj/ABTk/EhCqHLKxJgyl1iPrhEcpmKT9wHqKGqDWAkA3gQdyL+U2xta3DWpqsN4xTUEbHTuNXIH1w027VMWKWcCcZqpTptpQ6QTqLLzEAXm23ngV87SDhlWSNibR6z0w1zVV0WDAtaWG+1id4wnzKrJbwEDZV8RUSTIF7GRthoWnl2K0mtA3EGqZgn7qM3iY2Nhy/D5nAuV4kJZdBZllYXSDIO8zcADfHnE65YAlu6F4JBBNrwsbk8zirJZYEhqYYFQbvYtsJk8zJ2wzw7Ry1TGdKozkS0KRuZJEC0wJif8YZ8Y4KcsFWsV+0/7ZVhDEbiTA+8PnhTlmbvVcz3codOm4kkEmDcc4wX2v4vVqpTSmgKnRrMr4jTYFoUkH7t43H0lySdpLRTjiqsx+cya9455AwbR6xjR9kuHA5eGFi7x1ItH1ws4gp70GdCgkHVzJBiwk2kMTyHrhvwfiKmquWS5VdZZfggiQAZvZgcFxTWTuz8HJyVbkpI5H9nEwKO3qLI/h3ME372JE2totbHuJ9JFO6Mtm6kyrD0Np+cYFrszmTqaBEgXgbTgzO1BN51Cw/Tyv1wDXSoAZlQbWO/yxWhWwjK0tPiJNxz6SD87Y3/Zni+VFDuWrsCfFr0ssEgbeEi1t/lj53lklQ7EmTpAPlBO5vO2OqbkEmbTJEgfQc8LWbC8pI+g8Q4xXNB4anoZWKV0LBgFN2KkWmDaZ+YnT9lM4K9OpqVgaS00fWCrd5p8UiI20m3XHzWjxKnVSnSCtQYNJqs0oBII8HPaeuwvy+hNxYsKjrVUqENSdSAsombMAZsN8I/u6Oa+FY7pUCBLRHMkxbrvyjGW4J2lLZqrl66LTue6cXVxqKqJOxNiPObDAdPtll61M06j1kNQgBQo1C/h8YAAvB323wjr8Gr1XBp0QirVJjXpJ0MZN+hsJ8RscFSS3/0L9Nv/ANZp/wDUevWXLr3asaGsHMMhghQV0rO41H6gYQcP7YVWem2grl9BQUgNV0WFCkAbtAvECcDdt6mZq1qFB6kq+nQuobnSGLKAOZsekxzwlpZoIumNNWm59tIEfIg29cFSi9ZD0kvcqH/ZOmKT5gMVTwq3jOkAiZ3vFxy6dcE8eq12Ud1Vo6Xi9JSzsZsbAEctr+Qxj6Vcio7ux8SkNN5BYFpn5/XBaV2UJpZgikwUMGJ8XoTO+E5ISk070V46imvksocOdzVQEoEKsdSySQfisdxBPzGOqWQFWtBcmOUbXgAjkTyw/wAvkhl6bmk2oVQ1VCoII0hYQ73h1IM3k2EHCNg7MWWbDxyyWIMrMkHSb3HmMTU27H6pI1XZkvTcAIHJWGYAEONWplCkbARIgzA3sMBZSrSp1qdVwiBnqoYk6QwZlBMXU+EDcw1+eGPY3i/d06r6dRANRQCJimtXVcxcSo8xBxmM5whigQNfXqvbSAFWST0v+GOjluLFb61JBXClRKtXLQtRGLVaTGPhIA9mKhTbmDgriqinUoBiwJBJgWTVqRZY2vIt5GdgCJwbJVGcV/CAaDtSJjwkWpjzcqCQIgFhiztDUpBf4eoO8aNTPqYadyqnTGqJLdCW2th5e4EdM1bcNBylSmh0syPBBM8wPqBfFXBczWzH8PUcRJVARsVMq0iNgQIOMHw7NOK6DLltTr3Kgm8vpUjUI3I57e045q13pZlWKkVKR0hNwGQx8JJE94A0bSBjnC8MMU9rwbWtnEoFXzdQqO8Mr3bMY8em0fFOmAbWJuBB6VlYJmkqaaRbwmpIGg65LajqJlgR1EnrjK9pKilaa06hqBvG7uzE1Kh+Jyhv0ANha2+NHk+ECg9AVXq16lNdQRm1JTAPgCIPMD9jDvBKrDnzbpQZ0LMX1KCxOskPIgHawECCTpO2M5T4hnKwcqNZQyyv4UiDYyRJN4G/rhxxRjVrKl1nxG0MNTMw9NvcYi0HRKj1C0VlekUWRTphQWNQwPF41UDa2v8AluV8+RX8FmfzYCUalWgve00JClg0MALmDBAMbDkeYOAqb1TWVaZp1aPd6oWFdFFiYNmBblMjVygjA3Ccuxo01atCNGlACCjapYOI8QpsSRIHxHe2KMlVK5oPX8TV6bd2AIAg+GRPhB0VBc8hhZSpNp5Q8IJtJrDL83lQaqtVX4dtNSCvUtJC29fbngKhlkdXqanYrOl5Q2kr4G02uDcYU9pKCadYpAEncNaPTc/4xbwGhXVD9oQpEKkkiQ07Cw5ierjrhocj63I6fGu1RHlPLJmEQrXqKU0g6ai94AWv3mkqJmFG+4jF/ERSXVTdRIPhHeP3hINj8G8b4ymerNQZHAs4ZWAPxRzkbGWNxt64E4bXYuLsQqkqNUHVczczM+u+OpyygWoYZoKWbF2YtUNE6dLDxXUwCTB3UbLBgSBi/heWprm0KkqGosw1bEt4EE8wQOXPCtVqZhwqeKqSsgSZMPpN97R9J54M4vlzTOVy6uDUpmGINgdWsrr56Gkk7BmI5Y5YxZzz4Fma4TLvJAOoyCbzPOLYmCavCasnWlXVJmBI9jz9cTFvT8/uSyKsxIqidpmY3HXFwq3CrY7sRcj0B2k/hhhmKTHkdKNAtz2m9idwBbEpUEUNOo6plpVT+NoxJsskJqLQkRY3ufYfQYDRjqGoeDXpJ9IkesY0lOyqlovDWaABYWttz2tiurlV00yVgd4SdzJj4iYtJjATC1gWd8EeDsv3dMbdP1x22V+8lQHVzGoDynBnGOFl4dd9iD+PzwNkMlUozq0spjw6jE7z8PTHeLQazRVUyji2oODz8Uel4wdl8/m6SgCpWCpsizAHkJ68sdLT1EaihMyNzEX3gfhglqK2NgY6sfWJ/DAdPaDFNaYDmK9Z6heqCxtBsDAtubk+e5xW9IMup4XVPiPnYz0wxqubaUBIvccj5iMSlQMksikGNMmQtr2i3rgBEVFypewPgOoN0s34gHDWtTbu8vTCEVGaoYiLO8r6CBPpiVsoWZwAACIBMEEWm4uJgW8sW5vMNppkjxqRt5Re5vYY5t+AKK8jfsnS7xXoXNRCxCmbKQNUCY+IX35YJpdlXNSXSEAIYjdjy8IBIPSxwiz+YFqtJoZGB6TyPncEj3w5HaarSKlXkASPFq33tP754hL6n+0qlDyG5ThLMairSan3kAM4KqVNnYNomdB+ExJOORkNblF0sUamtYK2l9BPi+OBJCtI3E4uodt2iT3ZPob87C4/vigdslALEE6iTcXUEi2wMT6/LEf9X/Er14/8h5meFrVqp3avRVPuq6HWDBAPxeGFjT5nGB7U0x/GVwpBBYElTYEqCVHkCY8sael23IVzT0kqLKREm8XJj54W5ivljUowq1CqgVWCLclkJba5MN13gdMNwymn6kDkhGvS/wBxDkss9KpSr2C0q6iAbyhV43kSpwZwLiX/AFwrVV1k95VcbFtQeQpBETIHzwxrcRovVq03bShLFAUYAsQoBECxABjaRHSMAUmy9MUn1VA7qEqCCSBA1lZAiwPXfyxfve0/0JqFJ01+pblcmXqUQacrVbwqtrjcU+oSL7TG2N1RpZesverSuPAzXuRY3OwmLW59MKanamgoV6a0ppLppW+GQBpEwVnaem+EFTjHxgajUe4iTTSQCxWGEsDIkkjoN8J3lPw0B8aj5Q24rmsslVNQDPqGopLALBH3ZmJ/xhnmuKZUGkutYbSjgPfSWJYqDzExB/m8jj54/EGBcsPEY9vkfScCZms7lYuSLAddpj54s4yZP0pG+4dQQI1RRTFQUKjAuYIlkUuAZGplchRzLDGZ4/nHavUd1DvzjZQPCgA6RH1xs8+pp/8A4UCaQASS1So0AUkCkaQC+k7n4cVZbhBy6tVdaLsy6qxqE2IJY6TOwllsBM3ucQhyLZWUWYGhR7z4grsASFbZjbwgjZrW6xHPDfhylsq6IzU3VlPhBpkG+vUF2VdzbE4vTltbd03fUwx7vSQoJIVbXBHMcpA5YS5zOFSRAlhvzEHaxvjR7tE9ZZfn8npOWpagWBcE8l9+Ym8nmDyxXlkpU3ZWQshujFNTEbNEH+YWnrOHVTgNfMpRrrUorqpiA4uSTLsYBuSZnpbF1Xs9WGiSrlAQe6UtO1jOwg3/ABwO6WLA4XkD4OUp1XqUi6/ZP8SsGDWWfD8I8amfwtgDMFK7gqSqBgqqbnSzKpHlAg/TDr7U0nU0QKjEDuqR1FaasGJcywUu4piLWU+WBUoToVQoZGqOVDrK7BdV7fFcTywY2JKvB1xqvVo5irTFYgK7QATETIiTtBtiY447wx6lZnphCpCXEEEhFDGZ/mBxMVjpE3sJzjGSJtAxxlaSlHMCY6eWJiYcJdlaS+Gw+WGr0l1AaRE7QOuPcTCPZxRmaChrKo35DywRk8umk+FdhyGJiYIBHnP+43+788E5agp1Sqm3MA4mJhnoHkJzlBdQGlY9BhboE7DExMcHwdmkpJkA2HL1xVToLfwr8XQYmJgHDEoBTeABAERaLrtirK5dDcqp8Q5DocTEwqC9BVbKU4PgTb+UeXliVqCimIVdhyGPcTHeAWKM0gBeAB6euFeYQBGIABgXG+JiYYJTk0F7D4enmMX5ZRYQIkfU3xMTBYI+B26DTTsPg6eeLaaDRsN+nyxMTEGVEnFx9oTzIEn/AMRiZGmPAYHxdPPExMV8CLZEzLlUBdiO+axJIsoj5YpTOVNRGt46ajH44mJjqVgsNdySCSSdYE+RBn8B8sB8aUSbDExMCOx37Rc2bqAiHaw/mOGWWz9UpUmo5t/M3X1x7iYdrBJMGUW/fljyog1bDfExMUQjHNFBpFh8se4mJhWMf//Z"/>
          <p:cNvSpPr>
            <a:spLocks noChangeAspect="1" noChangeArrowheads="1"/>
          </p:cNvSpPr>
          <p:nvPr/>
        </p:nvSpPr>
        <p:spPr bwMode="auto">
          <a:xfrm>
            <a:off x="155575" y="-1698625"/>
            <a:ext cx="4714875" cy="3543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40" name="Picture 12" descr="PriseBastil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590800"/>
            <a:ext cx="3705225" cy="3793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11870</TotalTime>
  <Words>362</Words>
  <Application>Microsoft Office PowerPoint</Application>
  <PresentationFormat>On-screen Show (4:3)</PresentationFormat>
  <Paragraphs>115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“Is it a revolt?” “No, sire, it is a REVOLUTION!”</vt:lpstr>
      <vt:lpstr>The French Revolution Begins</vt:lpstr>
      <vt:lpstr>The French Revolution Begins</vt:lpstr>
      <vt:lpstr>The French Revolution Begins</vt:lpstr>
      <vt:lpstr>The French Revolution Begins</vt:lpstr>
      <vt:lpstr>Meeting of the Estates General </vt:lpstr>
      <vt:lpstr>Establishment of National Assembly </vt:lpstr>
      <vt:lpstr>Tennis Court Oath</vt:lpstr>
      <vt:lpstr>Storming of Bastille</vt:lpstr>
      <vt:lpstr>Great Fear</vt:lpstr>
      <vt:lpstr>Time of the Revolution </vt:lpstr>
      <vt:lpstr>Slide 12</vt:lpstr>
      <vt:lpstr>Slide 13</vt:lpstr>
      <vt:lpstr>Slide 14</vt:lpstr>
      <vt:lpstr>Slide 15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“Is it a revolt?” “No, sire, it is a REVOLUTION!”</dc:title>
  <dc:creator>rjones9</dc:creator>
  <cp:lastModifiedBy>Owner</cp:lastModifiedBy>
  <cp:revision>19</cp:revision>
  <dcterms:created xsi:type="dcterms:W3CDTF">2014-02-11T12:39:16Z</dcterms:created>
  <dcterms:modified xsi:type="dcterms:W3CDTF">2015-04-15T16:26:23Z</dcterms:modified>
</cp:coreProperties>
</file>