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1" r:id="rId3"/>
    <p:sldId id="260" r:id="rId4"/>
    <p:sldId id="258" r:id="rId5"/>
    <p:sldId id="264" r:id="rId6"/>
    <p:sldId id="265" r:id="rId7"/>
    <p:sldId id="286" r:id="rId8"/>
    <p:sldId id="275" r:id="rId9"/>
    <p:sldId id="285" r:id="rId10"/>
    <p:sldId id="276" r:id="rId11"/>
    <p:sldId id="283" r:id="rId12"/>
    <p:sldId id="284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7" autoAdjust="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FD16D0-104E-43B8-A82E-508CF57AAE6A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EC271C-9299-4532-B9B7-504DE70FE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257800" cy="533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National Power</a:t>
            </a:r>
          </a:p>
          <a:p>
            <a:pPr lvl="1"/>
            <a:r>
              <a:rPr lang="en-US" dirty="0" smtClean="0"/>
              <a:t>Strong v. Weak </a:t>
            </a:r>
          </a:p>
          <a:p>
            <a:r>
              <a:rPr lang="en-US" dirty="0" smtClean="0"/>
              <a:t>Domination: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Politics </a:t>
            </a:r>
          </a:p>
          <a:p>
            <a:pPr lvl="1"/>
            <a:r>
              <a:rPr lang="en-US" dirty="0" smtClean="0"/>
              <a:t>Economics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brightestman.wikispaces.com/file/view/China_imperialism_cartoon.jpg/52470429/China_imperialism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8095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[pro-imperialism%20cartoon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791200" cy="685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kisworldhistory.wikispaces.com/file/view/japanese-imperialism.jpg/301282030/japanese-imperi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632"/>
            <a:ext cx="6321552" cy="679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ikiwillows2011.wikispaces.com/file/view/Imperialism_Octopus.jpg/212002234/Imperialism_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743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cartoonstock.com/lowres/csl0811l.jpg"/>
          <p:cNvPicPr>
            <a:picLocks noChangeAspect="1" noChangeArrowheads="1"/>
          </p:cNvPicPr>
          <p:nvPr/>
        </p:nvPicPr>
        <p:blipFill>
          <a:blip r:embed="rId2" cstate="print"/>
          <a:srcRect t="7315"/>
          <a:stretch>
            <a:fillRect/>
          </a:stretch>
        </p:blipFill>
        <p:spPr bwMode="auto">
          <a:xfrm>
            <a:off x="1600200" y="0"/>
            <a:ext cx="584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core1220fall2012mw3a.files.wordpress.com/2012/11/boxer-rebellion-china_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084716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http://cuwhist.files.wordpress.com/2012/04/cartoon_new_-_white_mans_bu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087"/>
            <a:ext cx="9144000" cy="528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</a:t>
            </a:r>
            <a:endParaRPr lang="en-US" dirty="0"/>
          </a:p>
        </p:txBody>
      </p:sp>
      <p:pic>
        <p:nvPicPr>
          <p:cNvPr id="39938" name="Picture 2" descr="http://cinemaelectronica.files.wordpress.com/2009/12/white-mans-bu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85"/>
            <a:ext cx="5774377" cy="684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resources </a:t>
            </a:r>
          </a:p>
          <a:p>
            <a:r>
              <a:rPr lang="en-US" dirty="0" smtClean="0"/>
              <a:t>Ports around world</a:t>
            </a:r>
          </a:p>
          <a:p>
            <a:r>
              <a:rPr lang="en-US" dirty="0" smtClean="0"/>
              <a:t>Missionaries </a:t>
            </a:r>
          </a:p>
          <a:p>
            <a:r>
              <a:rPr lang="en-US" dirty="0" smtClean="0"/>
              <a:t>“Survival of the fittest” “White Man’s Burden </a:t>
            </a:r>
          </a:p>
          <a:p>
            <a:endParaRPr lang="en-US" dirty="0" smtClean="0"/>
          </a:p>
          <a:p>
            <a:r>
              <a:rPr lang="en-US" dirty="0" smtClean="0"/>
              <a:t>Why Western Europe? 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Imperialism: 1850  </a:t>
            </a:r>
            <a:endParaRPr lang="en-US" dirty="0"/>
          </a:p>
        </p:txBody>
      </p:sp>
      <p:pic>
        <p:nvPicPr>
          <p:cNvPr id="28674" name="Picture 2" descr="http://faculty.unlv.edu/gbrown/westernciv/handouts/afr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799"/>
            <a:ext cx="5410200" cy="5491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Imperialism: by 1914 </a:t>
            </a:r>
            <a:endParaRPr lang="en-US" dirty="0"/>
          </a:p>
        </p:txBody>
      </p:sp>
      <p:pic>
        <p:nvPicPr>
          <p:cNvPr id="1026" name="Picture 2" descr="http://www.uiowa.edu/~c016003a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3388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India? </a:t>
            </a:r>
            <a:endParaRPr lang="en-US" dirty="0"/>
          </a:p>
        </p:txBody>
      </p:sp>
      <p:pic>
        <p:nvPicPr>
          <p:cNvPr id="33794" name="Picture 2" descr="http://regentsprep.org/regents/global/themes/imperialism/images/ind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298679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China? </a:t>
            </a:r>
            <a:endParaRPr lang="en-US" dirty="0"/>
          </a:p>
        </p:txBody>
      </p:sp>
      <p:pic>
        <p:nvPicPr>
          <p:cNvPr id="34818" name="Picture 2" descr="http://regentsprep.org/regents/global/themes/imperialism/images/spher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524000"/>
            <a:ext cx="603097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Imperial Countries: focus on the effects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447800"/>
          <a:ext cx="9144000" cy="541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298"/>
                <a:gridCol w="6225702"/>
              </a:tblGrid>
              <a:tr h="4918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Imperial</a:t>
                      </a:r>
                      <a:r>
                        <a:rPr lang="en-US" sz="2000" baseline="0" dirty="0" smtClean="0"/>
                        <a:t> Country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 Colonized</a:t>
                      </a:r>
                      <a:endParaRPr lang="en-US" sz="20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Belgium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Congo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West and North Africa/China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Germany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Indonesia/ SW &amp; East Africa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Great Britain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India/Middle East/Australia/China/Africa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Italy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North/East</a:t>
                      </a:r>
                      <a:r>
                        <a:rPr lang="en-US" sz="2400" baseline="0" dirty="0" smtClean="0"/>
                        <a:t> Africa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Netherlands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Indonesia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Portugal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Southern </a:t>
                      </a:r>
                      <a:r>
                        <a:rPr lang="en-US" sz="2400" dirty="0" smtClean="0"/>
                        <a:t>Africa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Russia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Black Sea/Mongolia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North Africa </a:t>
                      </a:r>
                      <a:endParaRPr lang="en-US" sz="2400" dirty="0"/>
                    </a:p>
                  </a:txBody>
                  <a:tcPr/>
                </a:tc>
              </a:tr>
              <a:tr h="491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United States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Philippines</a:t>
                      </a:r>
                      <a:r>
                        <a:rPr lang="en-US" sz="2400" baseline="0" dirty="0" smtClean="0"/>
                        <a:t>/ Hawaii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Excerpt from the “The White Man’s Burden”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24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“Take up the White Man's burden-</a:t>
            </a:r>
            <a:br>
              <a:rPr lang="en-US" dirty="0" smtClean="0"/>
            </a:br>
            <a:r>
              <a:rPr lang="en-US" dirty="0" smtClean="0"/>
              <a:t>Send forth the best ye breed--</a:t>
            </a:r>
            <a:br>
              <a:rPr lang="en-US" dirty="0" smtClean="0"/>
            </a:br>
            <a:r>
              <a:rPr lang="en-US" dirty="0" smtClean="0"/>
              <a:t>Go bind your sons to exile</a:t>
            </a:r>
            <a:br>
              <a:rPr lang="en-US" dirty="0" smtClean="0"/>
            </a:br>
            <a:r>
              <a:rPr lang="en-US" dirty="0" smtClean="0"/>
              <a:t>To serve your captives' need;</a:t>
            </a:r>
            <a:br>
              <a:rPr lang="en-US" dirty="0" smtClean="0"/>
            </a:br>
            <a:r>
              <a:rPr lang="en-US" dirty="0" smtClean="0"/>
              <a:t>To wait in heavy harness,</a:t>
            </a:r>
            <a:br>
              <a:rPr lang="en-US" dirty="0" smtClean="0"/>
            </a:br>
            <a:r>
              <a:rPr lang="en-US" dirty="0" smtClean="0"/>
              <a:t>On fluttered folk and wild--</a:t>
            </a:r>
            <a:br>
              <a:rPr lang="en-US" dirty="0" smtClean="0"/>
            </a:br>
            <a:r>
              <a:rPr lang="en-US" dirty="0" smtClean="0"/>
              <a:t>Your new-caught, sullen peoples,</a:t>
            </a:r>
            <a:br>
              <a:rPr lang="en-US" dirty="0" smtClean="0"/>
            </a:br>
            <a:r>
              <a:rPr lang="en-US" dirty="0" smtClean="0"/>
              <a:t>Half-devil and half-child…”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29400" y="2438400"/>
            <a:ext cx="2514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Sullen=grim, gloomy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Political Cartoons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en-US" dirty="0" smtClean="0"/>
              <a:t>What are the major images that you see? Who or what do you think they represent?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 smtClean="0"/>
              <a:t>Is this a pro or anti Imperialist cartoon? Give details from the cartoon to show how this is true.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 smtClean="0"/>
              <a:t>What do you think is the topic or message of this political cartoon?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1890</TotalTime>
  <Words>168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Imperialism </vt:lpstr>
      <vt:lpstr>Reasons? </vt:lpstr>
      <vt:lpstr>African Imperialism: 1850  </vt:lpstr>
      <vt:lpstr>African Imperialism: by 1914 </vt:lpstr>
      <vt:lpstr>Why India? </vt:lpstr>
      <vt:lpstr>Why China? </vt:lpstr>
      <vt:lpstr>Imperial Countries: focus on the effects </vt:lpstr>
      <vt:lpstr>Excerpt from the “The White Man’s Burden”</vt:lpstr>
      <vt:lpstr>Imperialism Political Cartoons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bb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</dc:title>
  <dc:creator>WCPSS</dc:creator>
  <cp:lastModifiedBy>rjones9</cp:lastModifiedBy>
  <cp:revision>31</cp:revision>
  <dcterms:created xsi:type="dcterms:W3CDTF">2010-05-03T11:36:54Z</dcterms:created>
  <dcterms:modified xsi:type="dcterms:W3CDTF">2014-03-11T17:59:12Z</dcterms:modified>
</cp:coreProperties>
</file>