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69" r:id="rId3"/>
    <p:sldId id="285" r:id="rId4"/>
    <p:sldId id="280" r:id="rId5"/>
    <p:sldId id="273" r:id="rId6"/>
    <p:sldId id="274" r:id="rId7"/>
    <p:sldId id="275" r:id="rId8"/>
    <p:sldId id="279" r:id="rId9"/>
    <p:sldId id="276" r:id="rId10"/>
    <p:sldId id="277" r:id="rId11"/>
    <p:sldId id="289" r:id="rId12"/>
    <p:sldId id="270" r:id="rId13"/>
    <p:sldId id="271" r:id="rId14"/>
    <p:sldId id="272" r:id="rId15"/>
    <p:sldId id="281" r:id="rId16"/>
    <p:sldId id="290" r:id="rId17"/>
    <p:sldId id="282" r:id="rId18"/>
    <p:sldId id="286" r:id="rId19"/>
    <p:sldId id="263" r:id="rId20"/>
    <p:sldId id="264" r:id="rId21"/>
    <p:sldId id="278" r:id="rId22"/>
    <p:sldId id="258" r:id="rId23"/>
    <p:sldId id="261" r:id="rId24"/>
    <p:sldId id="260" r:id="rId25"/>
    <p:sldId id="259" r:id="rId26"/>
    <p:sldId id="257" r:id="rId27"/>
    <p:sldId id="262" r:id="rId28"/>
    <p:sldId id="265" r:id="rId29"/>
    <p:sldId id="266" r:id="rId30"/>
    <p:sldId id="267" r:id="rId31"/>
    <p:sldId id="268" r:id="rId32"/>
    <p:sldId id="284" r:id="rId33"/>
    <p:sldId id="287" r:id="rId34"/>
    <p:sldId id="28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4A3B-BCBE-4406-9F9F-35F5FE527AE3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DE6-ADFF-4209-8307-BA7EDE0BB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4A3B-BCBE-4406-9F9F-35F5FE527AE3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DE6-ADFF-4209-8307-BA7EDE0BB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4A3B-BCBE-4406-9F9F-35F5FE527AE3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DE6-ADFF-4209-8307-BA7EDE0BB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4A3B-BCBE-4406-9F9F-35F5FE527AE3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DE6-ADFF-4209-8307-BA7EDE0BB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4A3B-BCBE-4406-9F9F-35F5FE527AE3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DE6-ADFF-4209-8307-BA7EDE0BB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4A3B-BCBE-4406-9F9F-35F5FE527AE3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DE6-ADFF-4209-8307-BA7EDE0BB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4A3B-BCBE-4406-9F9F-35F5FE527AE3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DE6-ADFF-4209-8307-BA7EDE0BB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4A3B-BCBE-4406-9F9F-35F5FE527AE3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DE6-ADFF-4209-8307-BA7EDE0BB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4A3B-BCBE-4406-9F9F-35F5FE527AE3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DE6-ADFF-4209-8307-BA7EDE0BB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4A3B-BCBE-4406-9F9F-35F5FE527AE3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DE6-ADFF-4209-8307-BA7EDE0BB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4A3B-BCBE-4406-9F9F-35F5FE527AE3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DE6-ADFF-4209-8307-BA7EDE0BB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04A3B-BCBE-4406-9F9F-35F5FE527AE3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9DE6-ADFF-4209-8307-BA7EDE0BB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ameshistoricalsociety.org/exhibits/events/ww2ration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ameshistoricalsociety.org/exhibits/events/rationing_fuel_oil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1/12/We_Can_Do_It!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disneyshorts.org/years/1943/graphics/educationfordeath/educationfordeath1.html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II: Life at Home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Receiving his first ration book</a:t>
            </a:r>
            <a:endParaRPr lang="en-US" dirty="0"/>
          </a:p>
        </p:txBody>
      </p:sp>
      <p:pic>
        <p:nvPicPr>
          <p:cNvPr id="33794" name="Picture 2" descr="http://www.archives.gov/research/ww2/photos/images/ww2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467600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Victory Gardens</a:t>
            </a:r>
            <a:endParaRPr lang="en-US" dirty="0"/>
          </a:p>
        </p:txBody>
      </p:sp>
      <p:pic>
        <p:nvPicPr>
          <p:cNvPr id="3074" name="Picture 2" descr="http://www.ww2homefront.com/vicgarden-ran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260" y="1524000"/>
            <a:ext cx="3921740" cy="511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2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lick to enlar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411" y="0"/>
            <a:ext cx="91848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click to enlar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0"/>
            <a:ext cx="53208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89" name="Group 41"/>
          <p:cNvGraphicFramePr>
            <a:graphicFrameLocks noGrp="1"/>
          </p:cNvGraphicFramePr>
          <p:nvPr/>
        </p:nvGraphicFramePr>
        <p:xfrm>
          <a:off x="1179513" y="441325"/>
          <a:ext cx="6810693" cy="5976303"/>
        </p:xfrm>
        <a:graphic>
          <a:graphicData uri="http://schemas.openxmlformats.org/drawingml/2006/table">
            <a:tbl>
              <a:tblPr/>
              <a:tblGrid>
                <a:gridCol w="2978150"/>
                <a:gridCol w="208280"/>
                <a:gridCol w="3624263"/>
              </a:tblGrid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Rationed Items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Rationing Duration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Tires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Cars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Bicycles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Gasoline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Fuel Oil &amp; Kerosene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Solid Fuels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Stoves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January 1942 to December 1945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February 1942 to October 1945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July 1942 to September 1945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May 1942 to August 1945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October 1942 to August 1945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September 1943 to August 1945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December 1942 to August 1945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Rubber Footwear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Shoes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October 1942 to September 1945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February 1943 to October 1945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Sugar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Coffee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Processed Foods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Meats, canned fish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Cheese, canned milk, fats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May 1942 to 1947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November 1942 to July 1943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March 1943 to August 1945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March 1943 to November 1945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March 1943 to November 1945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Typewriters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March 1942 to April 1944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Rita Hayworth</a:t>
            </a:r>
            <a:endParaRPr lang="en-US" dirty="0"/>
          </a:p>
        </p:txBody>
      </p:sp>
      <p:pic>
        <p:nvPicPr>
          <p:cNvPr id="37890" name="Picture 2" descr="http://www.archives.gov/research/ww2/photos/images/ww2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69603"/>
            <a:ext cx="4591050" cy="6188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Salvage</a:t>
            </a:r>
            <a:endParaRPr lang="en-US" dirty="0"/>
          </a:p>
        </p:txBody>
      </p:sp>
      <p:pic>
        <p:nvPicPr>
          <p:cNvPr id="4098" name="Picture 2" descr="World War II scrap metal drive, Hartford, ca. 1941-19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24946"/>
            <a:ext cx="6541103" cy="540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86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 descr="http://www.archives.gov/research/ww2/photos/images/ww2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-52731"/>
            <a:ext cx="4737100" cy="6910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Evacuation of London </a:t>
            </a:r>
            <a:endParaRPr lang="en-US" dirty="0"/>
          </a:p>
        </p:txBody>
      </p:sp>
      <p:pic>
        <p:nvPicPr>
          <p:cNvPr id="1026" name="Picture 2" descr="https://s-media-cache-ak0.pinimg.com/736x/4b/60/fa/4b60faa89fa6a9822df534f65ae756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391400" cy="53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8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Do with less so they'll have enough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-27830"/>
            <a:ext cx="5499100" cy="6885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Image:We Can Do It!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57200"/>
            <a:ext cx="4535236" cy="5867400"/>
          </a:xfrm>
          <a:prstGeom prst="rect">
            <a:avLst/>
          </a:prstGeom>
          <a:noFill/>
        </p:spPr>
      </p:pic>
      <p:pic>
        <p:nvPicPr>
          <p:cNvPr id="4098" name="Picture 2" descr="http://upload.wikimedia.org/wikipedia/en/0/02/RosieTheRiveter.jpg"/>
          <p:cNvPicPr>
            <a:picLocks noChangeAspect="1" noChangeArrowheads="1"/>
          </p:cNvPicPr>
          <p:nvPr/>
        </p:nvPicPr>
        <p:blipFill>
          <a:blip r:embed="rId4" cstate="print"/>
          <a:srcRect b="912"/>
          <a:stretch>
            <a:fillRect/>
          </a:stretch>
        </p:blipFill>
        <p:spPr bwMode="auto">
          <a:xfrm>
            <a:off x="4572000" y="457200"/>
            <a:ext cx="45720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Don't let that shadow touch them. Buy war bond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85725"/>
            <a:ext cx="4878388" cy="677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www.archives.gov/research/ww2/photos/images/ww2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-126504"/>
            <a:ext cx="4584700" cy="6984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4" descr="dead sold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7350" y="0"/>
            <a:ext cx="49493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4" descr="navy enl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3012" y="0"/>
            <a:ext cx="4252587" cy="6881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4" descr="antichr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508" y="0"/>
            <a:ext cx="484898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8" name="Picture 4" descr="save f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30" y="1"/>
            <a:ext cx="537113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4" descr="1778 r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201" y="0"/>
            <a:ext cx="490498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I need your skill in a war job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8813"/>
            <a:ext cx="5314052" cy="6729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Save freedom of speech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1819" y="0"/>
            <a:ext cx="49254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Save freedom of worship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-42714"/>
            <a:ext cx="4964050" cy="6900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Rosie the Riveter (Vultee) 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1532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Ours to fight for-freedom from wan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936" y="1"/>
            <a:ext cx="493223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Ours to fight for-freedom from fea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-14986"/>
            <a:ext cx="4913178" cy="6872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ducation for Deat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7876854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Propaganda Analysis: Choose 4 (5 for EC)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901550"/>
              </p:ext>
            </p:extLst>
          </p:nvPr>
        </p:nvGraphicFramePr>
        <p:xfrm>
          <a:off x="685800" y="1779239"/>
          <a:ext cx="8077200" cy="4036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77200"/>
              </a:tblGrid>
              <a:tr h="37071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Cartoon Number</a:t>
                      </a:r>
                      <a:r>
                        <a:rPr lang="en-US" sz="2400" b="1" u="sng" dirty="0" smtClean="0">
                          <a:effectLst/>
                        </a:rPr>
                        <a:t>________</a:t>
                      </a:r>
                      <a:endParaRPr lang="en-US" sz="2000" b="1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effectLst/>
                        </a:rPr>
                        <a:t>Author</a:t>
                      </a:r>
                      <a:r>
                        <a:rPr lang="en-US" sz="2400" dirty="0" smtClean="0">
                          <a:effectLst/>
                        </a:rPr>
                        <a:t> (Country)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Audience </a:t>
                      </a:r>
                      <a:r>
                        <a:rPr lang="en-US" sz="2400" b="0" dirty="0" smtClean="0">
                          <a:effectLst/>
                        </a:rPr>
                        <a:t>(What</a:t>
                      </a:r>
                      <a:r>
                        <a:rPr lang="en-US" sz="2400" b="0" baseline="0" dirty="0" smtClean="0">
                          <a:effectLst/>
                        </a:rPr>
                        <a:t> group of people is it directed towards?)</a:t>
                      </a: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Purpose </a:t>
                      </a:r>
                      <a:r>
                        <a:rPr lang="en-US" sz="2400" b="0" dirty="0" smtClean="0">
                          <a:effectLst/>
                        </a:rPr>
                        <a:t>(What</a:t>
                      </a:r>
                      <a:r>
                        <a:rPr lang="en-US" sz="2400" b="0" baseline="0" dirty="0" smtClean="0">
                          <a:effectLst/>
                        </a:rPr>
                        <a:t> is it trying to say or get you to do?) </a:t>
                      </a: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Evidence</a:t>
                      </a:r>
                      <a:r>
                        <a:rPr lang="en-US" sz="2400" b="1" dirty="0">
                          <a:effectLst/>
                        </a:rPr>
                        <a:t>, Support, </a:t>
                      </a:r>
                      <a:r>
                        <a:rPr lang="en-US" sz="2400" b="1" dirty="0" smtClean="0">
                          <a:effectLst/>
                        </a:rPr>
                        <a:t>Outcomes</a:t>
                      </a:r>
                      <a:r>
                        <a:rPr lang="en-US" sz="2400" dirty="0" smtClean="0">
                          <a:effectLst/>
                        </a:rPr>
                        <a:t> (What do you see or what does it say that backs up your purpose?)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Overall </a:t>
                      </a:r>
                      <a:r>
                        <a:rPr lang="en-US" sz="2400" b="1" dirty="0">
                          <a:effectLst/>
                        </a:rPr>
                        <a:t>Impression and </a:t>
                      </a:r>
                      <a:r>
                        <a:rPr lang="en-US" sz="2400" b="1" dirty="0" smtClean="0">
                          <a:effectLst/>
                        </a:rPr>
                        <a:t>Conclusions</a:t>
                      </a:r>
                      <a:r>
                        <a:rPr lang="en-US" sz="2400" dirty="0" smtClean="0">
                          <a:effectLst/>
                        </a:rPr>
                        <a:t> (What do you think of it?)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82294" marR="822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9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nternment 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6007" y="-2173793"/>
            <a:ext cx="8121143" cy="1079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www.archives.gov/research/ww2/photos/images/ww2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4043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stro.temple.edu/~gurwin/Women_Wel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593017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pro.corbis.com/images/NA001962.jpg?size=67&amp;uid=92321267-6485-4E4C-AEFC-3E6A9A0EAB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9024"/>
            <a:ext cx="5270500" cy="6818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archives.gov/research/ww2/photos/images/ww2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52267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Grooming Nose cones for A-20 Bombers</a:t>
            </a:r>
            <a:endParaRPr lang="en-US" dirty="0"/>
          </a:p>
        </p:txBody>
      </p:sp>
      <p:pic>
        <p:nvPicPr>
          <p:cNvPr id="35842" name="Picture 2" descr="http://www.archives.gov/research/ww2/photos/images/ww2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006" y="685800"/>
            <a:ext cx="7775918" cy="6172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Sugar Rationing</a:t>
            </a:r>
            <a:endParaRPr lang="en-US" dirty="0"/>
          </a:p>
        </p:txBody>
      </p:sp>
      <p:pic>
        <p:nvPicPr>
          <p:cNvPr id="32770" name="Picture 2" descr="http://www.archives.gov/research/ww2/photos/images/ww2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21162"/>
            <a:ext cx="7729414" cy="6236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131</Words>
  <Application>Microsoft Office PowerPoint</Application>
  <PresentationFormat>On-screen Show (4:3)</PresentationFormat>
  <Paragraphs>25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World War II: Life at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Grooming Nose cones for A-20 Bombers</vt:lpstr>
      <vt:lpstr>Sugar Rationing</vt:lpstr>
      <vt:lpstr>Receiving his first ration book</vt:lpstr>
      <vt:lpstr>Victory Gardens</vt:lpstr>
      <vt:lpstr>PowerPoint Presentation</vt:lpstr>
      <vt:lpstr>PowerPoint Presentation</vt:lpstr>
      <vt:lpstr>PowerPoint Presentation</vt:lpstr>
      <vt:lpstr>Rita Hayworth</vt:lpstr>
      <vt:lpstr>Salvage</vt:lpstr>
      <vt:lpstr>PowerPoint Presentation</vt:lpstr>
      <vt:lpstr>Evacuation of London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Propaganda Analysis: Choose 4 (5 for EC) </vt:lpstr>
      <vt:lpstr>PowerPoint Presentation</vt:lpstr>
    </vt:vector>
  </TitlesOfParts>
  <Company>Wake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Welders </dc:title>
  <dc:creator>WCPSS</dc:creator>
  <cp:lastModifiedBy>Rebecca Jones</cp:lastModifiedBy>
  <cp:revision>12</cp:revision>
  <dcterms:created xsi:type="dcterms:W3CDTF">2009-11-30T20:39:26Z</dcterms:created>
  <dcterms:modified xsi:type="dcterms:W3CDTF">2015-05-14T18:09:44Z</dcterms:modified>
</cp:coreProperties>
</file>