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D0F35-B7B0-4333-82DF-224230D1E79D}" v="97" dt="2018-09-11T16:37:5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Jones" userId="44d0a752adbf02f5" providerId="LiveId" clId="{925D0F35-B7B0-4333-82DF-224230D1E79D}"/>
    <pc:docChg chg="modSld">
      <pc:chgData name="Rebecca Jones" userId="44d0a752adbf02f5" providerId="LiveId" clId="{925D0F35-B7B0-4333-82DF-224230D1E79D}" dt="2018-09-11T16:35:45.349" v="95" actId="20577"/>
      <pc:docMkLst>
        <pc:docMk/>
      </pc:docMkLst>
      <pc:sldChg chg="addSp delSp modSp">
        <pc:chgData name="Rebecca Jones" userId="44d0a752adbf02f5" providerId="LiveId" clId="{925D0F35-B7B0-4333-82DF-224230D1E79D}" dt="2018-09-11T16:34:16.236" v="1"/>
        <pc:sldMkLst>
          <pc:docMk/>
          <pc:sldMk cId="1437922968" sldId="259"/>
        </pc:sldMkLst>
        <pc:spChg chg="add del mod">
          <ac:chgData name="Rebecca Jones" userId="44d0a752adbf02f5" providerId="LiveId" clId="{925D0F35-B7B0-4333-82DF-224230D1E79D}" dt="2018-09-11T16:34:16.236" v="1"/>
          <ac:spMkLst>
            <pc:docMk/>
            <pc:sldMk cId="1437922968" sldId="259"/>
            <ac:spMk id="3" creationId="{44E7941E-B4FD-47FD-B127-206D378C3AF6}"/>
          </ac:spMkLst>
        </pc:spChg>
      </pc:sldChg>
      <pc:sldChg chg="addSp modSp">
        <pc:chgData name="Rebecca Jones" userId="44d0a752adbf02f5" providerId="LiveId" clId="{925D0F35-B7B0-4333-82DF-224230D1E79D}" dt="2018-09-11T16:35:45.349" v="95" actId="20577"/>
        <pc:sldMkLst>
          <pc:docMk/>
          <pc:sldMk cId="3655767299" sldId="260"/>
        </pc:sldMkLst>
        <pc:spChg chg="add mod">
          <ac:chgData name="Rebecca Jones" userId="44d0a752adbf02f5" providerId="LiveId" clId="{925D0F35-B7B0-4333-82DF-224230D1E79D}" dt="2018-09-11T16:35:45.349" v="95" actId="20577"/>
          <ac:spMkLst>
            <pc:docMk/>
            <pc:sldMk cId="3655767299" sldId="260"/>
            <ac:spMk id="3" creationId="{C41EED64-C1E3-4221-80BF-2A736D846FFD}"/>
          </ac:spMkLst>
        </pc:spChg>
      </pc:sldChg>
      <pc:sldChg chg="addSp delSp modSp">
        <pc:chgData name="Rebecca Jones" userId="44d0a752adbf02f5" providerId="LiveId" clId="{925D0F35-B7B0-4333-82DF-224230D1E79D}" dt="2018-09-11T16:35:27.159" v="65" actId="782"/>
        <pc:sldMkLst>
          <pc:docMk/>
          <pc:sldMk cId="1746180478" sldId="264"/>
        </pc:sldMkLst>
        <pc:spChg chg="add del mod">
          <ac:chgData name="Rebecca Jones" userId="44d0a752adbf02f5" providerId="LiveId" clId="{925D0F35-B7B0-4333-82DF-224230D1E79D}" dt="2018-09-11T16:35:22.789" v="63"/>
          <ac:spMkLst>
            <pc:docMk/>
            <pc:sldMk cId="1746180478" sldId="264"/>
            <ac:spMk id="3" creationId="{94E93A1C-0E69-4349-AD7D-11ABB50673EA}"/>
          </ac:spMkLst>
        </pc:spChg>
        <pc:spChg chg="add mod">
          <ac:chgData name="Rebecca Jones" userId="44d0a752adbf02f5" providerId="LiveId" clId="{925D0F35-B7B0-4333-82DF-224230D1E79D}" dt="2018-09-11T16:35:27.159" v="65" actId="782"/>
          <ac:spMkLst>
            <pc:docMk/>
            <pc:sldMk cId="1746180478" sldId="264"/>
            <ac:spMk id="4" creationId="{DC6B8CE2-0966-47F9-B60A-11A6940269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D8F6-6037-4452-8B55-02EA7258A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56B56-16FF-40CD-A312-D4972E425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71C19-7E6B-4CF7-93DE-DE86FCAC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499A8-4571-4488-A19E-86AC3640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7123C-7323-4790-B00D-B28B1029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5659-4C1C-42D9-8A33-2AC567EE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20FC-121B-4F31-BBDB-87761F8B8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AACE-B687-4FD1-89DF-6A22D06E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DB0A-0985-4463-B60A-82363B6E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F70D-F252-43AE-B48C-1216419A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7E0E7-552E-42D6-B0F5-38F7CC88D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F3298-F361-4553-A419-45FF108D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29C1-EAB1-49F1-8F5E-7F802F1D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ABA5-B97A-4F40-942A-34034385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6F74-B0F0-4FEF-82CA-63491995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43CC-0A42-44A5-BA09-BD30B295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DF67C-0B9B-475F-B84E-3159AB1C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A7F76-A88C-4E9A-98F3-7F35B2B0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C85C-98C1-4BF6-A266-DEE89D13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05CF1-77F9-4EE7-B5C6-C51FDA3A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7C23-0BFD-40C1-9EE4-33B69D91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B02C3-F7BF-4FCB-AAA2-3A5BB016C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0C564-6C0E-4DBB-A9CC-919659D4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FC7F5-3C91-4C2D-8239-166FB070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29C2-7742-4D3C-8188-B14A37B0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0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E425-A711-4471-9436-37F2BD5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E820-306C-4B35-B57C-3839D5E5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1F7CD-61AE-4490-A66C-4BF9C87C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541AE-711B-4050-A2CB-9530D6F1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A158F-9D64-4447-9A89-4F996527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1AAB2-C67A-483A-91C0-B9B34A36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1449-0018-4B47-9B44-14925055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D68EB-D325-49B3-BC87-D8BB7715C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E0B11-5ADE-4D8C-BAF2-5F62B147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8C1FD-841D-4A99-885B-64E6CEEF6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23F02-1C54-412D-BFBD-C30F635B6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42515-41E2-4656-A77D-4224F6A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A1226-2F41-4AFB-980F-7347A5CD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C0A5E-0180-4412-9FC4-F267D290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649E-5A7F-4633-8780-67FBC2B7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1E46C-4B2F-47B5-A38F-77B52B07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27127-4DA8-4E2B-BC60-D8E97B76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0CD13-5B85-4552-9A06-26FBBA96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38321-19F6-434D-B346-93C7BDFB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380CB-C157-4187-9BA5-E95BA26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6E71A-AC81-418A-98CB-E0484292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B11C-70BA-40DC-8505-974C762F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9A42-53D1-4F47-A4BF-85F79DE7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5C5E7-F7CF-459E-9E73-FA6C34900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140B9-B622-48F6-9B28-F2825D2C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D6DEB-8B37-4D44-B5F5-A498D5C9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49786-BFBC-4BBB-A1FC-D93B2B6D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B27D-9CCA-4B83-BBE2-5131EE0F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6DA0A-3FEA-4EB0-B90C-1B3F54453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199D1-47F7-4C80-B923-EF28795A5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032E-044A-4340-AC06-837C6698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7B587-EFBE-4A2B-A932-570CAFB8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97711-710B-4141-94D5-1DC01B19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7E8B9-8647-4276-B619-75052F38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790CF-E8C6-4684-B306-E86783D51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2F19B-4776-4DAF-BC1F-5D40E5DCD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9210-1298-43BE-93C1-77D75634CF6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29B6C-4244-4A95-AF06-270D7378E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B42CD-F1AA-4FB1-A9DA-F4FF64DCC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15F7-0DED-40EF-990C-A5E6FFE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364BA-C13B-48EA-8138-ECCC9E4685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78" y="0"/>
            <a:ext cx="1021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50BE4-21DA-4936-AC2F-F0B6C2C1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43" y="0"/>
            <a:ext cx="10505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C9D70-DE71-49D2-B8E3-2009F611F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3" y="0"/>
            <a:ext cx="106841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1FB41-EFD7-4AB2-8166-F9B8D4405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51" y="0"/>
            <a:ext cx="713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asttrackteaching.com/burns/Unit_3_Industry/standard_oil_octopus_med.JPG">
            <a:extLst>
              <a:ext uri="{FF2B5EF4-FFF2-40B4-BE49-F238E27FC236}">
                <a16:creationId xmlns:a16="http://schemas.microsoft.com/office/drawing/2014/main" id="{239DF5F5-70E0-479B-AAFC-BD79FC8265C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"/>
            <a:ext cx="5173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EED64-C1E3-4221-80BF-2A736D846FFD}"/>
              </a:ext>
            </a:extLst>
          </p:cNvPr>
          <p:cNvSpPr txBox="1"/>
          <p:nvPr/>
        </p:nvSpPr>
        <p:spPr>
          <a:xfrm>
            <a:off x="215900" y="238760"/>
            <a:ext cx="275589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Standard </a:t>
            </a:r>
            <a:r>
              <a:rPr lang="en-US" sz="2800">
                <a:solidFill>
                  <a:schemeClr val="bg1"/>
                </a:solidFill>
              </a:rPr>
              <a:t>Oil Octopus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6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3BF76-9601-454D-91BA-A8DFBCF02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78" y="0"/>
            <a:ext cx="9454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9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5.walmartimages.com/asr/d5dae10b-509c-45fa-b27d-136a4f00fea8_1.35977ab44c45021722f995ba93dbb02f.jpeg?odnWidth=undefined&amp;odnHeight=undefined&amp;odnBg=ffffff">
            <a:extLst>
              <a:ext uri="{FF2B5EF4-FFF2-40B4-BE49-F238E27FC236}">
                <a16:creationId xmlns:a16="http://schemas.microsoft.com/office/drawing/2014/main" id="{6E4E4DD1-CD41-4D16-8D33-1FDF15DAFBF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982" y="-102235"/>
            <a:ext cx="6630035" cy="706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71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5E4E4-FC2B-47C3-A698-6789CF8D72F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0"/>
            <a:ext cx="10515599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1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jimbigham.com/wp-content/uploads/2015/05/Party-Boss.jpg">
            <a:extLst>
              <a:ext uri="{FF2B5EF4-FFF2-40B4-BE49-F238E27FC236}">
                <a16:creationId xmlns:a16="http://schemas.microsoft.com/office/drawing/2014/main" id="{9D6BD111-7F5F-4821-B413-8416000F47D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9029699" cy="6864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B8CE2-0966-47F9-B60A-11A694026934}"/>
              </a:ext>
            </a:extLst>
          </p:cNvPr>
          <p:cNvSpPr txBox="1"/>
          <p:nvPr/>
        </p:nvSpPr>
        <p:spPr>
          <a:xfrm>
            <a:off x="215901" y="238760"/>
            <a:ext cx="104644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is it in your city?  </a:t>
            </a:r>
          </a:p>
        </p:txBody>
      </p:sp>
    </p:spTree>
    <p:extLst>
      <p:ext uri="{BB962C8B-B14F-4D97-AF65-F5344CB8AC3E}">
        <p14:creationId xmlns:p14="http://schemas.microsoft.com/office/powerpoint/2010/main" val="174618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Rebecca Jones</cp:lastModifiedBy>
  <cp:revision>1</cp:revision>
  <dcterms:created xsi:type="dcterms:W3CDTF">2018-09-11T14:24:35Z</dcterms:created>
  <dcterms:modified xsi:type="dcterms:W3CDTF">2018-09-11T16:38:05Z</dcterms:modified>
</cp:coreProperties>
</file>